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"/>
  </p:notesMasterIdLst>
  <p:sldIdLst>
    <p:sldId id="273" r:id="rId2"/>
    <p:sldId id="257" r:id="rId3"/>
    <p:sldId id="274" r:id="rId4"/>
    <p:sldId id="276" r:id="rId5"/>
    <p:sldId id="277" r:id="rId6"/>
    <p:sldId id="278" r:id="rId7"/>
    <p:sldId id="27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DEB0"/>
    <a:srgbClr val="A42921"/>
    <a:srgbClr val="E68A37"/>
    <a:srgbClr val="B75129"/>
    <a:srgbClr val="1A2426"/>
    <a:srgbClr val="2431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98" autoAdjust="0"/>
    <p:restoredTop sz="96403" autoAdjust="0"/>
  </p:normalViewPr>
  <p:slideViewPr>
    <p:cSldViewPr snapToGrid="0">
      <p:cViewPr varScale="1">
        <p:scale>
          <a:sx n="184" d="100"/>
          <a:sy n="184" d="100"/>
        </p:scale>
        <p:origin x="192" y="8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9A8AB-97DB-4296-A3C3-4092BDD29094}" type="datetimeFigureOut">
              <a:rPr lang="en-US" smtClean="0"/>
              <a:t>7/7/21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C14102-A0C4-4796-A900-789864175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3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14102-A0C4-4796-A900-7898641759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779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Picture: burst.shopify.com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14102-A0C4-4796-A900-7898641759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413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Picture: burst.shopify.com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14102-A0C4-4796-A900-7898641759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355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Picture: burst.shopify.com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14102-A0C4-4796-A900-7898641759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997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Picture: burst.shopify.com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14102-A0C4-4796-A900-7898641759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27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Picture: burst.shopify.com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14102-A0C4-4796-A900-7898641759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308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Picture: burst.shopify.com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14102-A0C4-4796-A900-7898641759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868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67">
            <a:extLst>
              <a:ext uri="{FF2B5EF4-FFF2-40B4-BE49-F238E27FC236}">
                <a16:creationId xmlns:a16="http://schemas.microsoft.com/office/drawing/2014/main" id="{75B3B4E5-B67E-4BDB-839E-D5D3BD627FD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DA0C5-4C7C-4230-B40D-174FBEC02B0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0782" y="4299002"/>
            <a:ext cx="6337268" cy="914096"/>
          </a:xfrm>
          <a:effectLst/>
        </p:spPr>
        <p:txBody>
          <a:bodyPr vert="horz" wrap="square" lIns="0" tIns="0" rIns="0" bIns="0" rtlCol="0" anchor="ctr">
            <a:spAutoFit/>
          </a:bodyPr>
          <a:lstStyle>
            <a:lvl1pPr>
              <a:defRPr lang="en-US" sz="6600" dirty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56D5EF-A208-4691-B00C-9E02066A3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0782" y="5526062"/>
            <a:ext cx="6337268" cy="387798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20766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7">
            <a:extLst>
              <a:ext uri="{FF2B5EF4-FFF2-40B4-BE49-F238E27FC236}">
                <a16:creationId xmlns:a16="http://schemas.microsoft.com/office/drawing/2014/main" id="{AEC73FF3-FEAD-41DC-8D74-EA84D3204EB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1999" cy="6858000"/>
          </a:xfrm>
        </p:spPr>
        <p:txBody>
          <a:bodyPr tIns="1005840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147075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836745-97E3-403F-B62D-1FFE0434D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E2B80-1EB5-40DD-AA27-3691857D3CBE}" type="datetimeFigureOut">
              <a:rPr lang="en-US" smtClean="0"/>
              <a:t>7/7/21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2ADACC-9477-47BA-9DBF-F0081CE2F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A436C-835F-41FD-BF97-CDF304085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B2BE7-D6C4-4E35-87C7-ED63059BF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68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28FE2898-017C-45A6-B04F-0055B344E48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40575" y="0"/>
            <a:ext cx="5051425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D06B13-A821-4063-A7AE-307EA29328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799" y="649244"/>
            <a:ext cx="5410201" cy="553998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sz="4000">
                <a:latin typeface="+mn-lt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Click to edit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EE884C-6E06-4FD4-B255-2529C097C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798" y="6313716"/>
            <a:ext cx="5410201" cy="276224"/>
          </a:xfrm>
        </p:spPr>
        <p:txBody>
          <a:bodyPr vert="horz" lIns="0" tIns="0" rIns="0" bIns="0" rtlCol="0" anchor="ctr"/>
          <a:lstStyle>
            <a:lvl1pPr algn="l">
              <a:defRPr lang="en-US" i="1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Thanksgiving Presentation Template</a:t>
            </a:r>
            <a:endParaRPr lang="en-US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2A771E33-A15D-4308-B8D4-D39EE53BC7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1910175"/>
            <a:ext cx="5410200" cy="3607396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insert edit text</a:t>
            </a:r>
          </a:p>
        </p:txBody>
      </p:sp>
      <p:sp>
        <p:nvSpPr>
          <p:cNvPr id="61" name="Text Placeholder 59">
            <a:extLst>
              <a:ext uri="{FF2B5EF4-FFF2-40B4-BE49-F238E27FC236}">
                <a16:creationId xmlns:a16="http://schemas.microsoft.com/office/drawing/2014/main" id="{AB5B7FD5-7678-4A71-89AE-8453D374FD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800" y="1554575"/>
            <a:ext cx="5410200" cy="276999"/>
          </a:xfrm>
        </p:spPr>
        <p:txBody>
          <a:bodyPr vert="horz" wrap="square" lIns="0" tIns="0" rIns="0" bIns="0" rtlCol="0" anchor="b">
            <a:spAutoFit/>
          </a:bodyPr>
          <a:lstStyle>
            <a:lvl1pPr>
              <a:defRPr lang="en-US" sz="1800" b="1" dirty="0">
                <a:solidFill>
                  <a:srgbClr val="A42921"/>
                </a:solidFill>
                <a:latin typeface="+mj-lt"/>
              </a:defRPr>
            </a:lvl1pPr>
          </a:lstStyle>
          <a:p>
            <a:pPr marL="0" lvl="0" indent="0">
              <a:lnSpc>
                <a:spcPct val="100000"/>
              </a:lnSpc>
              <a:buNone/>
            </a:pPr>
            <a:r>
              <a:rPr lang="en-US" dirty="0"/>
              <a:t>CLICK TO EDIT SUB-HEADER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4F1261-D09A-48B4-A445-1786E82DC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1074" y="6269264"/>
            <a:ext cx="365126" cy="365125"/>
          </a:xfrm>
          <a:solidFill>
            <a:srgbClr val="1A2426"/>
          </a:solidFill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mtClean="0">
                <a:solidFill>
                  <a:schemeClr val="bg1"/>
                </a:solidFill>
              </a:defRPr>
            </a:lvl1pPr>
          </a:lstStyle>
          <a:p>
            <a:fld id="{4F31A249-EA22-4948-90AE-8AAD15ECB9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967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67">
            <a:extLst>
              <a:ext uri="{FF2B5EF4-FFF2-40B4-BE49-F238E27FC236}">
                <a16:creationId xmlns:a16="http://schemas.microsoft.com/office/drawing/2014/main" id="{A017F541-BF03-439E-AE75-F90AC1676CF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" y="0"/>
            <a:ext cx="12192000" cy="2844800"/>
          </a:xfrm>
        </p:spPr>
        <p:txBody>
          <a:bodyPr bIns="274320" anchor="b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6F8A738-2F96-4334-BAF3-EA23766DC4F8}"/>
              </a:ext>
            </a:extLst>
          </p:cNvPr>
          <p:cNvSpPr/>
          <p:nvPr userDrawn="1"/>
        </p:nvSpPr>
        <p:spPr>
          <a:xfrm>
            <a:off x="10020300" y="0"/>
            <a:ext cx="2171700" cy="6858000"/>
          </a:xfrm>
          <a:custGeom>
            <a:avLst/>
            <a:gdLst>
              <a:gd name="connsiteX0" fmla="*/ 3013142 w 3013142"/>
              <a:gd name="connsiteY0" fmla="*/ 789038 h 6858000"/>
              <a:gd name="connsiteX1" fmla="*/ 3013142 w 3013142"/>
              <a:gd name="connsiteY1" fmla="*/ 6858000 h 6858000"/>
              <a:gd name="connsiteX2" fmla="*/ 0 w 3013142"/>
              <a:gd name="connsiteY2" fmla="*/ 6858000 h 6858000"/>
              <a:gd name="connsiteX3" fmla="*/ 215123 w 3013142"/>
              <a:gd name="connsiteY3" fmla="*/ 6689865 h 6858000"/>
              <a:gd name="connsiteX4" fmla="*/ 3013142 w 3013142"/>
              <a:gd name="connsiteY4" fmla="*/ 789038 h 6858000"/>
              <a:gd name="connsiteX5" fmla="*/ 3013142 w 3013142"/>
              <a:gd name="connsiteY5" fmla="*/ 22122 h 6858000"/>
              <a:gd name="connsiteX6" fmla="*/ 3013142 w 3013142"/>
              <a:gd name="connsiteY6" fmla="*/ 789038 h 6858000"/>
              <a:gd name="connsiteX7" fmla="*/ 3003137 w 3013142"/>
              <a:gd name="connsiteY7" fmla="*/ 395522 h 6858000"/>
              <a:gd name="connsiteX8" fmla="*/ 2998709 w 3013142"/>
              <a:gd name="connsiteY8" fmla="*/ 337609 h 6858000"/>
              <a:gd name="connsiteX9" fmla="*/ 3012026 w 3013142"/>
              <a:gd name="connsiteY9" fmla="*/ 0 h 6858000"/>
              <a:gd name="connsiteX10" fmla="*/ 3013142 w 3013142"/>
              <a:gd name="connsiteY10" fmla="*/ 0 h 6858000"/>
              <a:gd name="connsiteX11" fmla="*/ 3013142 w 3013142"/>
              <a:gd name="connsiteY11" fmla="*/ 221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13142" h="6858000">
                <a:moveTo>
                  <a:pt x="3013142" y="789038"/>
                </a:moveTo>
                <a:lnTo>
                  <a:pt x="3013142" y="6858000"/>
                </a:lnTo>
                <a:lnTo>
                  <a:pt x="0" y="6858000"/>
                </a:lnTo>
                <a:lnTo>
                  <a:pt x="215123" y="6689865"/>
                </a:lnTo>
                <a:cubicBezTo>
                  <a:pt x="1923944" y="5287286"/>
                  <a:pt x="3013142" y="3164669"/>
                  <a:pt x="3013142" y="789038"/>
                </a:cubicBezTo>
                <a:close/>
                <a:moveTo>
                  <a:pt x="3013142" y="22122"/>
                </a:moveTo>
                <a:lnTo>
                  <a:pt x="3013142" y="789038"/>
                </a:lnTo>
                <a:cubicBezTo>
                  <a:pt x="3013142" y="657059"/>
                  <a:pt x="3009780" y="525860"/>
                  <a:pt x="3003137" y="395522"/>
                </a:cubicBezTo>
                <a:lnTo>
                  <a:pt x="2998709" y="337609"/>
                </a:lnTo>
                <a:close/>
                <a:moveTo>
                  <a:pt x="3012026" y="0"/>
                </a:moveTo>
                <a:lnTo>
                  <a:pt x="3013142" y="0"/>
                </a:lnTo>
                <a:lnTo>
                  <a:pt x="3013142" y="22122"/>
                </a:lnTo>
                <a:close/>
              </a:path>
            </a:pathLst>
          </a:custGeom>
          <a:gradFill>
            <a:gsLst>
              <a:gs pos="0">
                <a:srgbClr val="F6DEB0">
                  <a:alpha val="34000"/>
                </a:srgbClr>
              </a:gs>
              <a:gs pos="100000">
                <a:srgbClr val="B75129">
                  <a:alpha val="400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82A1F21-F23A-42A0-B43E-32076A4D949C}"/>
              </a:ext>
            </a:extLst>
          </p:cNvPr>
          <p:cNvSpPr/>
          <p:nvPr userDrawn="1"/>
        </p:nvSpPr>
        <p:spPr>
          <a:xfrm>
            <a:off x="7683500" y="4267200"/>
            <a:ext cx="4508500" cy="2590800"/>
          </a:xfrm>
          <a:custGeom>
            <a:avLst/>
            <a:gdLst>
              <a:gd name="connsiteX0" fmla="*/ 10911074 w 10911074"/>
              <a:gd name="connsiteY0" fmla="*/ 22122 h 6858000"/>
              <a:gd name="connsiteX1" fmla="*/ 10911074 w 10911074"/>
              <a:gd name="connsiteY1" fmla="*/ 6858000 h 6858000"/>
              <a:gd name="connsiteX2" fmla="*/ 0 w 10911074"/>
              <a:gd name="connsiteY2" fmla="*/ 6858000 h 6858000"/>
              <a:gd name="connsiteX3" fmla="*/ 492446 w 10911074"/>
              <a:gd name="connsiteY3" fmla="*/ 6822971 h 6858000"/>
              <a:gd name="connsiteX4" fmla="*/ 10911074 w 10911074"/>
              <a:gd name="connsiteY4" fmla="*/ 22122 h 6858000"/>
              <a:gd name="connsiteX5" fmla="*/ 10910075 w 10911074"/>
              <a:gd name="connsiteY5" fmla="*/ 0 h 6858000"/>
              <a:gd name="connsiteX6" fmla="*/ 10911074 w 10911074"/>
              <a:gd name="connsiteY6" fmla="*/ 0 h 6858000"/>
              <a:gd name="connsiteX7" fmla="*/ 10911074 w 10911074"/>
              <a:gd name="connsiteY7" fmla="*/ 221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11074" h="6858000">
                <a:moveTo>
                  <a:pt x="10911074" y="22122"/>
                </a:moveTo>
                <a:lnTo>
                  <a:pt x="10911074" y="6858000"/>
                </a:lnTo>
                <a:lnTo>
                  <a:pt x="0" y="6858000"/>
                </a:lnTo>
                <a:lnTo>
                  <a:pt x="492446" y="6822971"/>
                </a:lnTo>
                <a:cubicBezTo>
                  <a:pt x="6391877" y="6318359"/>
                  <a:pt x="10911074" y="3465679"/>
                  <a:pt x="10911074" y="22122"/>
                </a:cubicBezTo>
                <a:close/>
                <a:moveTo>
                  <a:pt x="10910075" y="0"/>
                </a:moveTo>
                <a:lnTo>
                  <a:pt x="10911074" y="0"/>
                </a:lnTo>
                <a:lnTo>
                  <a:pt x="10911074" y="22122"/>
                </a:lnTo>
                <a:close/>
              </a:path>
            </a:pathLst>
          </a:custGeom>
          <a:gradFill>
            <a:gsLst>
              <a:gs pos="0">
                <a:srgbClr val="F6DEB0">
                  <a:alpha val="34000"/>
                </a:srgbClr>
              </a:gs>
              <a:gs pos="100000">
                <a:srgbClr val="F6DEB0">
                  <a:alpha val="1300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ooter Placeholder 3">
            <a:extLst>
              <a:ext uri="{FF2B5EF4-FFF2-40B4-BE49-F238E27FC236}">
                <a16:creationId xmlns:a16="http://schemas.microsoft.com/office/drawing/2014/main" id="{399EF83E-41D6-4294-974C-F58223B8D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798" y="6313716"/>
            <a:ext cx="5410201" cy="276224"/>
          </a:xfrm>
        </p:spPr>
        <p:txBody>
          <a:bodyPr vert="horz" lIns="0" tIns="0" rIns="0" bIns="0" rtlCol="0" anchor="ctr"/>
          <a:lstStyle>
            <a:lvl1pPr algn="l">
              <a:defRPr lang="en-US" i="1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Thanksgiving Presentation Template</a:t>
            </a:r>
            <a:endParaRPr lang="en-US" dirty="0"/>
          </a:p>
        </p:txBody>
      </p:sp>
      <p:sp>
        <p:nvSpPr>
          <p:cNvPr id="43" name="Slide Number Placeholder 4">
            <a:extLst>
              <a:ext uri="{FF2B5EF4-FFF2-40B4-BE49-F238E27FC236}">
                <a16:creationId xmlns:a16="http://schemas.microsoft.com/office/drawing/2014/main" id="{DF4A5012-D788-4B85-A2D8-F0AA5E642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1074" y="6269264"/>
            <a:ext cx="365126" cy="365125"/>
          </a:xfrm>
          <a:solidFill>
            <a:srgbClr val="1A2426"/>
          </a:solidFill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mtClean="0">
                <a:solidFill>
                  <a:schemeClr val="bg1"/>
                </a:solidFill>
              </a:defRPr>
            </a:lvl1pPr>
          </a:lstStyle>
          <a:p>
            <a:fld id="{4F31A249-EA22-4948-90AE-8AAD15ECB9A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C1388-82FD-457E-9144-D493027DCB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1145401"/>
            <a:ext cx="10820400" cy="553998"/>
          </a:xfrm>
        </p:spPr>
        <p:txBody>
          <a:bodyPr vert="horz" wrap="square" lIns="0" tIns="0" rIns="0" bIns="0" rtlCol="0" anchor="ctr">
            <a:spAutoFit/>
          </a:bodyPr>
          <a:lstStyle>
            <a:lvl1pPr algn="ctr">
              <a:defRPr lang="en-US" sz="4000" dirty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Click to edit title</a:t>
            </a:r>
          </a:p>
        </p:txBody>
      </p:sp>
      <p:sp>
        <p:nvSpPr>
          <p:cNvPr id="44" name="Text Placeholder 59">
            <a:extLst>
              <a:ext uri="{FF2B5EF4-FFF2-40B4-BE49-F238E27FC236}">
                <a16:creationId xmlns:a16="http://schemas.microsoft.com/office/drawing/2014/main" id="{877615F0-D583-416B-8010-CF01CF7202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489511"/>
            <a:ext cx="3132734" cy="2644589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algn="ctr" defTabSz="914400" rtl="0" eaLnBrk="1" latinLnBrk="0" hangingPunct="1">
              <a:spcBef>
                <a:spcPts val="1000"/>
              </a:spcBef>
            </a:pPr>
            <a:r>
              <a:rPr lang="en-US" dirty="0"/>
              <a:t>Click to insert edit text</a:t>
            </a:r>
          </a:p>
        </p:txBody>
      </p:sp>
      <p:sp>
        <p:nvSpPr>
          <p:cNvPr id="45" name="Text Placeholder 59">
            <a:extLst>
              <a:ext uri="{FF2B5EF4-FFF2-40B4-BE49-F238E27FC236}">
                <a16:creationId xmlns:a16="http://schemas.microsoft.com/office/drawing/2014/main" id="{42049315-5C47-4FD5-BE9E-2C0533EA45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800" y="3121797"/>
            <a:ext cx="3132734" cy="276999"/>
          </a:xfrm>
        </p:spPr>
        <p:txBody>
          <a:bodyPr vert="horz" wrap="square" lIns="0" tIns="0" rIns="0" bIns="0" rtlCol="0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kern="1200" dirty="0">
                <a:solidFill>
                  <a:srgbClr val="A4292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00000"/>
              </a:lnSpc>
              <a:buNone/>
            </a:pPr>
            <a:r>
              <a:rPr lang="en-US" dirty="0"/>
              <a:t>CLICK TO EDIT SUB-HEADER</a:t>
            </a:r>
          </a:p>
        </p:txBody>
      </p:sp>
      <p:sp>
        <p:nvSpPr>
          <p:cNvPr id="46" name="Text Placeholder 59">
            <a:extLst>
              <a:ext uri="{FF2B5EF4-FFF2-40B4-BE49-F238E27FC236}">
                <a16:creationId xmlns:a16="http://schemas.microsoft.com/office/drawing/2014/main" id="{90A0E4AC-89AA-4BF5-9ED9-0A7CFBE72B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73466" y="3489511"/>
            <a:ext cx="3132734" cy="2644589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algn="ctr" defTabSz="914400" rtl="0" eaLnBrk="1" latinLnBrk="0" hangingPunct="1">
              <a:spcBef>
                <a:spcPts val="1000"/>
              </a:spcBef>
            </a:pPr>
            <a:r>
              <a:rPr lang="en-US" dirty="0"/>
              <a:t>Click to insert edit text</a:t>
            </a:r>
          </a:p>
        </p:txBody>
      </p:sp>
      <p:sp>
        <p:nvSpPr>
          <p:cNvPr id="47" name="Text Placeholder 59">
            <a:extLst>
              <a:ext uri="{FF2B5EF4-FFF2-40B4-BE49-F238E27FC236}">
                <a16:creationId xmlns:a16="http://schemas.microsoft.com/office/drawing/2014/main" id="{931B3F4B-005A-4827-BDAB-47E3F0C139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73466" y="3121797"/>
            <a:ext cx="3132734" cy="276999"/>
          </a:xfrm>
        </p:spPr>
        <p:txBody>
          <a:bodyPr vert="horz" wrap="square" lIns="0" tIns="0" rIns="0" bIns="0" rtlCol="0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kern="1200" dirty="0">
                <a:solidFill>
                  <a:srgbClr val="A4292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00000"/>
              </a:lnSpc>
              <a:buNone/>
            </a:pPr>
            <a:r>
              <a:rPr lang="en-US" dirty="0"/>
              <a:t>CLICK TO EDIT SUB-HEADER</a:t>
            </a:r>
          </a:p>
        </p:txBody>
      </p:sp>
      <p:sp>
        <p:nvSpPr>
          <p:cNvPr id="48" name="Text Placeholder 59">
            <a:extLst>
              <a:ext uri="{FF2B5EF4-FFF2-40B4-BE49-F238E27FC236}">
                <a16:creationId xmlns:a16="http://schemas.microsoft.com/office/drawing/2014/main" id="{43A22529-F58C-42C2-8CD4-06F6705339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29633" y="3489511"/>
            <a:ext cx="3132734" cy="2644589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algn="ctr" defTabSz="914400" rtl="0" eaLnBrk="1" latinLnBrk="0" hangingPunct="1">
              <a:spcBef>
                <a:spcPts val="1000"/>
              </a:spcBef>
            </a:pPr>
            <a:r>
              <a:rPr lang="en-US" dirty="0"/>
              <a:t>Click to insert edit text</a:t>
            </a:r>
          </a:p>
        </p:txBody>
      </p:sp>
      <p:sp>
        <p:nvSpPr>
          <p:cNvPr id="49" name="Text Placeholder 59">
            <a:extLst>
              <a:ext uri="{FF2B5EF4-FFF2-40B4-BE49-F238E27FC236}">
                <a16:creationId xmlns:a16="http://schemas.microsoft.com/office/drawing/2014/main" id="{943891FD-4856-45B0-8457-DC41DB8D40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29633" y="3121797"/>
            <a:ext cx="3132734" cy="276999"/>
          </a:xfrm>
        </p:spPr>
        <p:txBody>
          <a:bodyPr vert="horz" wrap="square" lIns="0" tIns="0" rIns="0" bIns="0" rtlCol="0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kern="1200" dirty="0">
                <a:solidFill>
                  <a:srgbClr val="A4292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00000"/>
              </a:lnSpc>
              <a:buNone/>
            </a:pPr>
            <a:r>
              <a:rPr lang="en-US" dirty="0"/>
              <a:t>CLICK TO EDIT SUB-HEADER</a:t>
            </a:r>
          </a:p>
        </p:txBody>
      </p:sp>
    </p:spTree>
    <p:extLst>
      <p:ext uri="{BB962C8B-B14F-4D97-AF65-F5344CB8AC3E}">
        <p14:creationId xmlns:p14="http://schemas.microsoft.com/office/powerpoint/2010/main" val="4066204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icture Placeholder 67">
            <a:extLst>
              <a:ext uri="{FF2B5EF4-FFF2-40B4-BE49-F238E27FC236}">
                <a16:creationId xmlns:a16="http://schemas.microsoft.com/office/drawing/2014/main" id="{CDE5007C-9483-4DA4-9EE8-FBC81F7C501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5051425" cy="6858000"/>
          </a:xfrm>
        </p:spPr>
        <p:txBody>
          <a:bodyPr tIns="1005840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C1388-82FD-457E-9144-D493027DCB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798" y="2766219"/>
            <a:ext cx="3831771" cy="1325563"/>
          </a:xfr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40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47" name="Text Placeholder 59">
            <a:extLst>
              <a:ext uri="{FF2B5EF4-FFF2-40B4-BE49-F238E27FC236}">
                <a16:creationId xmlns:a16="http://schemas.microsoft.com/office/drawing/2014/main" id="{0171FB5F-6A05-4679-88C8-AB1F8B858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107322"/>
            <a:ext cx="5410200" cy="5026778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insert edit text</a:t>
            </a:r>
          </a:p>
        </p:txBody>
      </p:sp>
      <p:sp>
        <p:nvSpPr>
          <p:cNvPr id="48" name="Text Placeholder 59">
            <a:extLst>
              <a:ext uri="{FF2B5EF4-FFF2-40B4-BE49-F238E27FC236}">
                <a16:creationId xmlns:a16="http://schemas.microsoft.com/office/drawing/2014/main" id="{7037EC50-575B-4CD4-9F77-9602C10817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751722"/>
            <a:ext cx="5410200" cy="276999"/>
          </a:xfrm>
        </p:spPr>
        <p:txBody>
          <a:bodyPr vert="horz" wrap="square" lIns="0" tIns="0" rIns="0" bIns="0" rtlCol="0" anchor="b">
            <a:spAutoFit/>
          </a:bodyPr>
          <a:lstStyle>
            <a:lvl1pPr>
              <a:defRPr lang="en-US" sz="1800" b="1" dirty="0">
                <a:solidFill>
                  <a:srgbClr val="A42921"/>
                </a:solidFill>
                <a:latin typeface="+mj-lt"/>
              </a:defRPr>
            </a:lvl1pPr>
          </a:lstStyle>
          <a:p>
            <a:pPr marL="0" lvl="0" indent="0">
              <a:lnSpc>
                <a:spcPct val="100000"/>
              </a:lnSpc>
              <a:buNone/>
            </a:pPr>
            <a:r>
              <a:rPr lang="en-US" dirty="0"/>
              <a:t>CLICK TO EDIT SUB-HEADER</a:t>
            </a:r>
          </a:p>
        </p:txBody>
      </p:sp>
      <p:sp>
        <p:nvSpPr>
          <p:cNvPr id="50" name="Footer Placeholder 3">
            <a:extLst>
              <a:ext uri="{FF2B5EF4-FFF2-40B4-BE49-F238E27FC236}">
                <a16:creationId xmlns:a16="http://schemas.microsoft.com/office/drawing/2014/main" id="{AEE2A265-0E4E-4795-B813-86873014E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798" y="6313716"/>
            <a:ext cx="3831771" cy="276224"/>
          </a:xfrm>
        </p:spPr>
        <p:txBody>
          <a:bodyPr vert="horz" lIns="0" tIns="0" rIns="0" bIns="0" rtlCol="0" anchor="ctr"/>
          <a:lstStyle>
            <a:lvl1pPr algn="l">
              <a:defRPr lang="en-US" i="1" dirty="0">
                <a:solidFill>
                  <a:schemeClr val="bg1"/>
                </a:solidFill>
              </a:defRPr>
            </a:lvl1pPr>
          </a:lstStyle>
          <a:p>
            <a:r>
              <a:rPr lang="en-US"/>
              <a:t>Thanksgiving Presentation Template</a:t>
            </a:r>
          </a:p>
        </p:txBody>
      </p:sp>
      <p:sp>
        <p:nvSpPr>
          <p:cNvPr id="51" name="Slide Number Placeholder 4">
            <a:extLst>
              <a:ext uri="{FF2B5EF4-FFF2-40B4-BE49-F238E27FC236}">
                <a16:creationId xmlns:a16="http://schemas.microsoft.com/office/drawing/2014/main" id="{5580FE3D-3F2C-4D57-B118-E0F9DEEAE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1074" y="6269264"/>
            <a:ext cx="365126" cy="365125"/>
          </a:xfrm>
          <a:solidFill>
            <a:srgbClr val="1A2426"/>
          </a:solidFill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mtClean="0">
                <a:solidFill>
                  <a:schemeClr val="bg1"/>
                </a:solidFill>
              </a:defRPr>
            </a:lvl1pPr>
          </a:lstStyle>
          <a:p>
            <a:fld id="{4F31A249-EA22-4948-90AE-8AAD15ECB9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502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59">
            <a:extLst>
              <a:ext uri="{FF2B5EF4-FFF2-40B4-BE49-F238E27FC236}">
                <a16:creationId xmlns:a16="http://schemas.microsoft.com/office/drawing/2014/main" id="{5D2D2C30-0009-4D56-A767-A41DCFC896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2162036"/>
            <a:ext cx="2527299" cy="3213238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insert edit text</a:t>
            </a: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DA6E78CA-BA43-404D-ABCA-B19B330F2A05}"/>
              </a:ext>
            </a:extLst>
          </p:cNvPr>
          <p:cNvSpPr/>
          <p:nvPr userDrawn="1"/>
        </p:nvSpPr>
        <p:spPr>
          <a:xfrm>
            <a:off x="10020300" y="0"/>
            <a:ext cx="2171700" cy="6858000"/>
          </a:xfrm>
          <a:custGeom>
            <a:avLst/>
            <a:gdLst>
              <a:gd name="connsiteX0" fmla="*/ 3013142 w 3013142"/>
              <a:gd name="connsiteY0" fmla="*/ 789038 h 6858000"/>
              <a:gd name="connsiteX1" fmla="*/ 3013142 w 3013142"/>
              <a:gd name="connsiteY1" fmla="*/ 6858000 h 6858000"/>
              <a:gd name="connsiteX2" fmla="*/ 0 w 3013142"/>
              <a:gd name="connsiteY2" fmla="*/ 6858000 h 6858000"/>
              <a:gd name="connsiteX3" fmla="*/ 215123 w 3013142"/>
              <a:gd name="connsiteY3" fmla="*/ 6689865 h 6858000"/>
              <a:gd name="connsiteX4" fmla="*/ 3013142 w 3013142"/>
              <a:gd name="connsiteY4" fmla="*/ 789038 h 6858000"/>
              <a:gd name="connsiteX5" fmla="*/ 3013142 w 3013142"/>
              <a:gd name="connsiteY5" fmla="*/ 22122 h 6858000"/>
              <a:gd name="connsiteX6" fmla="*/ 3013142 w 3013142"/>
              <a:gd name="connsiteY6" fmla="*/ 789038 h 6858000"/>
              <a:gd name="connsiteX7" fmla="*/ 3003137 w 3013142"/>
              <a:gd name="connsiteY7" fmla="*/ 395522 h 6858000"/>
              <a:gd name="connsiteX8" fmla="*/ 2998709 w 3013142"/>
              <a:gd name="connsiteY8" fmla="*/ 337609 h 6858000"/>
              <a:gd name="connsiteX9" fmla="*/ 3012026 w 3013142"/>
              <a:gd name="connsiteY9" fmla="*/ 0 h 6858000"/>
              <a:gd name="connsiteX10" fmla="*/ 3013142 w 3013142"/>
              <a:gd name="connsiteY10" fmla="*/ 0 h 6858000"/>
              <a:gd name="connsiteX11" fmla="*/ 3013142 w 3013142"/>
              <a:gd name="connsiteY11" fmla="*/ 221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13142" h="6858000">
                <a:moveTo>
                  <a:pt x="3013142" y="789038"/>
                </a:moveTo>
                <a:lnTo>
                  <a:pt x="3013142" y="6858000"/>
                </a:lnTo>
                <a:lnTo>
                  <a:pt x="0" y="6858000"/>
                </a:lnTo>
                <a:lnTo>
                  <a:pt x="215123" y="6689865"/>
                </a:lnTo>
                <a:cubicBezTo>
                  <a:pt x="1923944" y="5287286"/>
                  <a:pt x="3013142" y="3164669"/>
                  <a:pt x="3013142" y="789038"/>
                </a:cubicBezTo>
                <a:close/>
                <a:moveTo>
                  <a:pt x="3013142" y="22122"/>
                </a:moveTo>
                <a:lnTo>
                  <a:pt x="3013142" y="789038"/>
                </a:lnTo>
                <a:cubicBezTo>
                  <a:pt x="3013142" y="657059"/>
                  <a:pt x="3009780" y="525860"/>
                  <a:pt x="3003137" y="395522"/>
                </a:cubicBezTo>
                <a:lnTo>
                  <a:pt x="2998709" y="337609"/>
                </a:lnTo>
                <a:close/>
                <a:moveTo>
                  <a:pt x="3012026" y="0"/>
                </a:moveTo>
                <a:lnTo>
                  <a:pt x="3013142" y="0"/>
                </a:lnTo>
                <a:lnTo>
                  <a:pt x="3013142" y="22122"/>
                </a:lnTo>
                <a:close/>
              </a:path>
            </a:pathLst>
          </a:custGeom>
          <a:gradFill>
            <a:gsLst>
              <a:gs pos="0">
                <a:srgbClr val="F6DEB0">
                  <a:alpha val="34000"/>
                </a:srgbClr>
              </a:gs>
              <a:gs pos="100000">
                <a:srgbClr val="B75129">
                  <a:alpha val="400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661512BE-43EF-4A1C-A742-D088FBE68510}"/>
              </a:ext>
            </a:extLst>
          </p:cNvPr>
          <p:cNvSpPr/>
          <p:nvPr userDrawn="1"/>
        </p:nvSpPr>
        <p:spPr>
          <a:xfrm>
            <a:off x="7683500" y="4267200"/>
            <a:ext cx="4508500" cy="2590800"/>
          </a:xfrm>
          <a:custGeom>
            <a:avLst/>
            <a:gdLst>
              <a:gd name="connsiteX0" fmla="*/ 10911074 w 10911074"/>
              <a:gd name="connsiteY0" fmla="*/ 22122 h 6858000"/>
              <a:gd name="connsiteX1" fmla="*/ 10911074 w 10911074"/>
              <a:gd name="connsiteY1" fmla="*/ 6858000 h 6858000"/>
              <a:gd name="connsiteX2" fmla="*/ 0 w 10911074"/>
              <a:gd name="connsiteY2" fmla="*/ 6858000 h 6858000"/>
              <a:gd name="connsiteX3" fmla="*/ 492446 w 10911074"/>
              <a:gd name="connsiteY3" fmla="*/ 6822971 h 6858000"/>
              <a:gd name="connsiteX4" fmla="*/ 10911074 w 10911074"/>
              <a:gd name="connsiteY4" fmla="*/ 22122 h 6858000"/>
              <a:gd name="connsiteX5" fmla="*/ 10910075 w 10911074"/>
              <a:gd name="connsiteY5" fmla="*/ 0 h 6858000"/>
              <a:gd name="connsiteX6" fmla="*/ 10911074 w 10911074"/>
              <a:gd name="connsiteY6" fmla="*/ 0 h 6858000"/>
              <a:gd name="connsiteX7" fmla="*/ 10911074 w 10911074"/>
              <a:gd name="connsiteY7" fmla="*/ 221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11074" h="6858000">
                <a:moveTo>
                  <a:pt x="10911074" y="22122"/>
                </a:moveTo>
                <a:lnTo>
                  <a:pt x="10911074" y="6858000"/>
                </a:lnTo>
                <a:lnTo>
                  <a:pt x="0" y="6858000"/>
                </a:lnTo>
                <a:lnTo>
                  <a:pt x="492446" y="6822971"/>
                </a:lnTo>
                <a:cubicBezTo>
                  <a:pt x="6391877" y="6318359"/>
                  <a:pt x="10911074" y="3465679"/>
                  <a:pt x="10911074" y="22122"/>
                </a:cubicBezTo>
                <a:close/>
                <a:moveTo>
                  <a:pt x="10910075" y="0"/>
                </a:moveTo>
                <a:lnTo>
                  <a:pt x="10911074" y="0"/>
                </a:lnTo>
                <a:lnTo>
                  <a:pt x="10911074" y="22122"/>
                </a:lnTo>
                <a:close/>
              </a:path>
            </a:pathLst>
          </a:custGeom>
          <a:gradFill>
            <a:gsLst>
              <a:gs pos="0">
                <a:srgbClr val="F6DEB0">
                  <a:alpha val="34000"/>
                </a:srgbClr>
              </a:gs>
              <a:gs pos="100000">
                <a:srgbClr val="F6DEB0">
                  <a:alpha val="1300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D738858F-702C-4AAC-BEF6-DD22F97C58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799" y="904875"/>
            <a:ext cx="2527300" cy="1107996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4000" dirty="0">
                <a:latin typeface="+mn-lt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title</a:t>
            </a:r>
          </a:p>
        </p:txBody>
      </p:sp>
      <p:pic>
        <p:nvPicPr>
          <p:cNvPr id="23" name="Picture 22" descr="A screen shot of a computer&#10;&#10;Description automatically generated">
            <a:extLst>
              <a:ext uri="{FF2B5EF4-FFF2-40B4-BE49-F238E27FC236}">
                <a16:creationId xmlns:a16="http://schemas.microsoft.com/office/drawing/2014/main" id="{F94ECA12-F4A2-4D4B-8235-C27DD5730A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0"/>
          <a:stretch/>
        </p:blipFill>
        <p:spPr>
          <a:xfrm>
            <a:off x="3124200" y="552450"/>
            <a:ext cx="9067800" cy="5753100"/>
          </a:xfrm>
          <a:prstGeom prst="rect">
            <a:avLst/>
          </a:prstGeom>
        </p:spPr>
      </p:pic>
      <p:sp>
        <p:nvSpPr>
          <p:cNvPr id="35" name="Footer Placeholder 3">
            <a:extLst>
              <a:ext uri="{FF2B5EF4-FFF2-40B4-BE49-F238E27FC236}">
                <a16:creationId xmlns:a16="http://schemas.microsoft.com/office/drawing/2014/main" id="{A636D096-2B0A-4C74-B87C-CA391E2B3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798" y="6313716"/>
            <a:ext cx="5410201" cy="276224"/>
          </a:xfrm>
        </p:spPr>
        <p:txBody>
          <a:bodyPr vert="horz" lIns="0" tIns="0" rIns="0" bIns="0" rtlCol="0" anchor="ctr"/>
          <a:lstStyle>
            <a:lvl1pPr algn="l">
              <a:defRPr lang="en-US" i="1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Slide Number Placeholder 4">
            <a:extLst>
              <a:ext uri="{FF2B5EF4-FFF2-40B4-BE49-F238E27FC236}">
                <a16:creationId xmlns:a16="http://schemas.microsoft.com/office/drawing/2014/main" id="{42D442EE-894E-4270-8C61-7F233DF06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1074" y="6269264"/>
            <a:ext cx="365126" cy="365125"/>
          </a:xfrm>
          <a:solidFill>
            <a:srgbClr val="1A2426"/>
          </a:solidFill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mtClean="0">
                <a:solidFill>
                  <a:schemeClr val="bg1"/>
                </a:solidFill>
              </a:defRPr>
            </a:lvl1pPr>
          </a:lstStyle>
          <a:p>
            <a:fld id="{4F31A249-EA22-4948-90AE-8AAD15ECB9A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8" name="Picture Placeholder 67">
            <a:extLst>
              <a:ext uri="{FF2B5EF4-FFF2-40B4-BE49-F238E27FC236}">
                <a16:creationId xmlns:a16="http://schemas.microsoft.com/office/drawing/2014/main" id="{0A49A47C-CA98-4F9B-8C19-8FB39D0FF4C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24350" y="904875"/>
            <a:ext cx="7141936" cy="4470399"/>
          </a:xfrm>
        </p:spPr>
        <p:txBody>
          <a:bodyPr tIns="1005840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3790271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20C53D40-A5C3-417E-BE15-DE15F980E4C2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85800" y="1524000"/>
            <a:ext cx="3132734" cy="3497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15" name="Text Placeholder 59">
            <a:extLst>
              <a:ext uri="{FF2B5EF4-FFF2-40B4-BE49-F238E27FC236}">
                <a16:creationId xmlns:a16="http://schemas.microsoft.com/office/drawing/2014/main" id="{D971F219-09DA-47BE-B7BD-0DEAC29CDC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5168900"/>
            <a:ext cx="3132734" cy="646331"/>
          </a:xfrm>
        </p:spPr>
        <p:txBody>
          <a:bodyPr lIns="0" tIns="0" rIns="0" bIns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-22860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insert edit text</a:t>
            </a:r>
          </a:p>
        </p:txBody>
      </p:sp>
      <p:sp>
        <p:nvSpPr>
          <p:cNvPr id="16" name="Text Placeholder 59">
            <a:extLst>
              <a:ext uri="{FF2B5EF4-FFF2-40B4-BE49-F238E27FC236}">
                <a16:creationId xmlns:a16="http://schemas.microsoft.com/office/drawing/2014/main" id="{AF812834-E0C4-4382-B995-4D59A78D24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29633" y="5168900"/>
            <a:ext cx="3132734" cy="646331"/>
          </a:xfrm>
        </p:spPr>
        <p:txBody>
          <a:bodyPr lIns="0" tIns="0" rIns="0" bIns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-22860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insert edit text</a:t>
            </a:r>
          </a:p>
        </p:txBody>
      </p:sp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84866974-E0B5-4130-BB83-7B0AA61FB8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71383" y="5168900"/>
            <a:ext cx="3132734" cy="646331"/>
          </a:xfrm>
        </p:spPr>
        <p:txBody>
          <a:bodyPr lIns="0" tIns="0" rIns="0" bIns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-22860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insert edit text</a:t>
            </a: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DA6E78CA-BA43-404D-ABCA-B19B330F2A05}"/>
              </a:ext>
            </a:extLst>
          </p:cNvPr>
          <p:cNvSpPr/>
          <p:nvPr userDrawn="1"/>
        </p:nvSpPr>
        <p:spPr>
          <a:xfrm>
            <a:off x="10020300" y="0"/>
            <a:ext cx="2171700" cy="6858000"/>
          </a:xfrm>
          <a:custGeom>
            <a:avLst/>
            <a:gdLst>
              <a:gd name="connsiteX0" fmla="*/ 3013142 w 3013142"/>
              <a:gd name="connsiteY0" fmla="*/ 789038 h 6858000"/>
              <a:gd name="connsiteX1" fmla="*/ 3013142 w 3013142"/>
              <a:gd name="connsiteY1" fmla="*/ 6858000 h 6858000"/>
              <a:gd name="connsiteX2" fmla="*/ 0 w 3013142"/>
              <a:gd name="connsiteY2" fmla="*/ 6858000 h 6858000"/>
              <a:gd name="connsiteX3" fmla="*/ 215123 w 3013142"/>
              <a:gd name="connsiteY3" fmla="*/ 6689865 h 6858000"/>
              <a:gd name="connsiteX4" fmla="*/ 3013142 w 3013142"/>
              <a:gd name="connsiteY4" fmla="*/ 789038 h 6858000"/>
              <a:gd name="connsiteX5" fmla="*/ 3013142 w 3013142"/>
              <a:gd name="connsiteY5" fmla="*/ 22122 h 6858000"/>
              <a:gd name="connsiteX6" fmla="*/ 3013142 w 3013142"/>
              <a:gd name="connsiteY6" fmla="*/ 789038 h 6858000"/>
              <a:gd name="connsiteX7" fmla="*/ 3003137 w 3013142"/>
              <a:gd name="connsiteY7" fmla="*/ 395522 h 6858000"/>
              <a:gd name="connsiteX8" fmla="*/ 2998709 w 3013142"/>
              <a:gd name="connsiteY8" fmla="*/ 337609 h 6858000"/>
              <a:gd name="connsiteX9" fmla="*/ 3012026 w 3013142"/>
              <a:gd name="connsiteY9" fmla="*/ 0 h 6858000"/>
              <a:gd name="connsiteX10" fmla="*/ 3013142 w 3013142"/>
              <a:gd name="connsiteY10" fmla="*/ 0 h 6858000"/>
              <a:gd name="connsiteX11" fmla="*/ 3013142 w 3013142"/>
              <a:gd name="connsiteY11" fmla="*/ 221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13142" h="6858000">
                <a:moveTo>
                  <a:pt x="3013142" y="789038"/>
                </a:moveTo>
                <a:lnTo>
                  <a:pt x="3013142" y="6858000"/>
                </a:lnTo>
                <a:lnTo>
                  <a:pt x="0" y="6858000"/>
                </a:lnTo>
                <a:lnTo>
                  <a:pt x="215123" y="6689865"/>
                </a:lnTo>
                <a:cubicBezTo>
                  <a:pt x="1923944" y="5287286"/>
                  <a:pt x="3013142" y="3164669"/>
                  <a:pt x="3013142" y="789038"/>
                </a:cubicBezTo>
                <a:close/>
                <a:moveTo>
                  <a:pt x="3013142" y="22122"/>
                </a:moveTo>
                <a:lnTo>
                  <a:pt x="3013142" y="789038"/>
                </a:lnTo>
                <a:cubicBezTo>
                  <a:pt x="3013142" y="657059"/>
                  <a:pt x="3009780" y="525860"/>
                  <a:pt x="3003137" y="395522"/>
                </a:cubicBezTo>
                <a:lnTo>
                  <a:pt x="2998709" y="337609"/>
                </a:lnTo>
                <a:close/>
                <a:moveTo>
                  <a:pt x="3012026" y="0"/>
                </a:moveTo>
                <a:lnTo>
                  <a:pt x="3013142" y="0"/>
                </a:lnTo>
                <a:lnTo>
                  <a:pt x="3013142" y="22122"/>
                </a:lnTo>
                <a:close/>
              </a:path>
            </a:pathLst>
          </a:custGeom>
          <a:gradFill>
            <a:gsLst>
              <a:gs pos="0">
                <a:srgbClr val="F6DEB0">
                  <a:alpha val="34000"/>
                </a:srgbClr>
              </a:gs>
              <a:gs pos="100000">
                <a:srgbClr val="B75129">
                  <a:alpha val="400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661512BE-43EF-4A1C-A742-D088FBE68510}"/>
              </a:ext>
            </a:extLst>
          </p:cNvPr>
          <p:cNvSpPr/>
          <p:nvPr userDrawn="1"/>
        </p:nvSpPr>
        <p:spPr>
          <a:xfrm>
            <a:off x="7683500" y="4267200"/>
            <a:ext cx="4508500" cy="2590800"/>
          </a:xfrm>
          <a:custGeom>
            <a:avLst/>
            <a:gdLst>
              <a:gd name="connsiteX0" fmla="*/ 10911074 w 10911074"/>
              <a:gd name="connsiteY0" fmla="*/ 22122 h 6858000"/>
              <a:gd name="connsiteX1" fmla="*/ 10911074 w 10911074"/>
              <a:gd name="connsiteY1" fmla="*/ 6858000 h 6858000"/>
              <a:gd name="connsiteX2" fmla="*/ 0 w 10911074"/>
              <a:gd name="connsiteY2" fmla="*/ 6858000 h 6858000"/>
              <a:gd name="connsiteX3" fmla="*/ 492446 w 10911074"/>
              <a:gd name="connsiteY3" fmla="*/ 6822971 h 6858000"/>
              <a:gd name="connsiteX4" fmla="*/ 10911074 w 10911074"/>
              <a:gd name="connsiteY4" fmla="*/ 22122 h 6858000"/>
              <a:gd name="connsiteX5" fmla="*/ 10910075 w 10911074"/>
              <a:gd name="connsiteY5" fmla="*/ 0 h 6858000"/>
              <a:gd name="connsiteX6" fmla="*/ 10911074 w 10911074"/>
              <a:gd name="connsiteY6" fmla="*/ 0 h 6858000"/>
              <a:gd name="connsiteX7" fmla="*/ 10911074 w 10911074"/>
              <a:gd name="connsiteY7" fmla="*/ 221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11074" h="6858000">
                <a:moveTo>
                  <a:pt x="10911074" y="22122"/>
                </a:moveTo>
                <a:lnTo>
                  <a:pt x="10911074" y="6858000"/>
                </a:lnTo>
                <a:lnTo>
                  <a:pt x="0" y="6858000"/>
                </a:lnTo>
                <a:lnTo>
                  <a:pt x="492446" y="6822971"/>
                </a:lnTo>
                <a:cubicBezTo>
                  <a:pt x="6391877" y="6318359"/>
                  <a:pt x="10911074" y="3465679"/>
                  <a:pt x="10911074" y="22122"/>
                </a:cubicBezTo>
                <a:close/>
                <a:moveTo>
                  <a:pt x="10910075" y="0"/>
                </a:moveTo>
                <a:lnTo>
                  <a:pt x="10911074" y="0"/>
                </a:lnTo>
                <a:lnTo>
                  <a:pt x="10911074" y="22122"/>
                </a:lnTo>
                <a:close/>
              </a:path>
            </a:pathLst>
          </a:custGeom>
          <a:gradFill>
            <a:gsLst>
              <a:gs pos="0">
                <a:srgbClr val="F6DEB0">
                  <a:alpha val="34000"/>
                </a:srgbClr>
              </a:gs>
              <a:gs pos="100000">
                <a:srgbClr val="F6DEB0">
                  <a:alpha val="1300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D738858F-702C-4AAC-BEF6-DD22F97C5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49244"/>
            <a:ext cx="10820400" cy="553998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sz="4000">
                <a:latin typeface="+mn-lt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20" name="Chart Placeholder 2">
            <a:extLst>
              <a:ext uri="{FF2B5EF4-FFF2-40B4-BE49-F238E27FC236}">
                <a16:creationId xmlns:a16="http://schemas.microsoft.com/office/drawing/2014/main" id="{21C5F456-119A-48E1-8B4E-44B5860C85CD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4550766" y="1524000"/>
            <a:ext cx="3132734" cy="3497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id="{DA5BFDD2-EA70-446A-969B-892636EC80D1}"/>
              </a:ext>
            </a:extLst>
          </p:cNvPr>
          <p:cNvSpPr>
            <a:spLocks noGrp="1"/>
          </p:cNvSpPr>
          <p:nvPr>
            <p:ph type="chart" sz="quarter" idx="18" hasCustomPrompt="1"/>
          </p:nvPr>
        </p:nvSpPr>
        <p:spPr>
          <a:xfrm>
            <a:off x="8370207" y="1524000"/>
            <a:ext cx="3132734" cy="3497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AB33D569-CB5B-43CF-BA05-7B7E78E30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798" y="6313716"/>
            <a:ext cx="5410201" cy="276224"/>
          </a:xfrm>
        </p:spPr>
        <p:txBody>
          <a:bodyPr vert="horz" lIns="0" tIns="0" rIns="0" bIns="0" rtlCol="0" anchor="ctr"/>
          <a:lstStyle>
            <a:lvl1pPr algn="l">
              <a:defRPr lang="en-US" i="1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9135C3D7-98B6-495E-A2B6-C49BBA435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1074" y="6269264"/>
            <a:ext cx="365126" cy="365125"/>
          </a:xfrm>
          <a:solidFill>
            <a:srgbClr val="1A2426"/>
          </a:solidFill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mtClean="0">
                <a:solidFill>
                  <a:schemeClr val="bg1"/>
                </a:solidFill>
              </a:defRPr>
            </a:lvl1pPr>
          </a:lstStyle>
          <a:p>
            <a:fld id="{4F31A249-EA22-4948-90AE-8AAD15ECB9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170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67">
            <a:extLst>
              <a:ext uri="{FF2B5EF4-FFF2-40B4-BE49-F238E27FC236}">
                <a16:creationId xmlns:a16="http://schemas.microsoft.com/office/drawing/2014/main" id="{D3ADA00C-E87A-419B-AA35-7AB189086DC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5797" y="1511300"/>
            <a:ext cx="4267201" cy="4622799"/>
          </a:xfrm>
        </p:spPr>
        <p:txBody>
          <a:bodyPr tIns="1005840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DA6E78CA-BA43-404D-ABCA-B19B330F2A05}"/>
              </a:ext>
            </a:extLst>
          </p:cNvPr>
          <p:cNvSpPr/>
          <p:nvPr userDrawn="1"/>
        </p:nvSpPr>
        <p:spPr>
          <a:xfrm>
            <a:off x="10020300" y="0"/>
            <a:ext cx="2171700" cy="6858000"/>
          </a:xfrm>
          <a:custGeom>
            <a:avLst/>
            <a:gdLst>
              <a:gd name="connsiteX0" fmla="*/ 3013142 w 3013142"/>
              <a:gd name="connsiteY0" fmla="*/ 789038 h 6858000"/>
              <a:gd name="connsiteX1" fmla="*/ 3013142 w 3013142"/>
              <a:gd name="connsiteY1" fmla="*/ 6858000 h 6858000"/>
              <a:gd name="connsiteX2" fmla="*/ 0 w 3013142"/>
              <a:gd name="connsiteY2" fmla="*/ 6858000 h 6858000"/>
              <a:gd name="connsiteX3" fmla="*/ 215123 w 3013142"/>
              <a:gd name="connsiteY3" fmla="*/ 6689865 h 6858000"/>
              <a:gd name="connsiteX4" fmla="*/ 3013142 w 3013142"/>
              <a:gd name="connsiteY4" fmla="*/ 789038 h 6858000"/>
              <a:gd name="connsiteX5" fmla="*/ 3013142 w 3013142"/>
              <a:gd name="connsiteY5" fmla="*/ 22122 h 6858000"/>
              <a:gd name="connsiteX6" fmla="*/ 3013142 w 3013142"/>
              <a:gd name="connsiteY6" fmla="*/ 789038 h 6858000"/>
              <a:gd name="connsiteX7" fmla="*/ 3003137 w 3013142"/>
              <a:gd name="connsiteY7" fmla="*/ 395522 h 6858000"/>
              <a:gd name="connsiteX8" fmla="*/ 2998709 w 3013142"/>
              <a:gd name="connsiteY8" fmla="*/ 337609 h 6858000"/>
              <a:gd name="connsiteX9" fmla="*/ 3012026 w 3013142"/>
              <a:gd name="connsiteY9" fmla="*/ 0 h 6858000"/>
              <a:gd name="connsiteX10" fmla="*/ 3013142 w 3013142"/>
              <a:gd name="connsiteY10" fmla="*/ 0 h 6858000"/>
              <a:gd name="connsiteX11" fmla="*/ 3013142 w 3013142"/>
              <a:gd name="connsiteY11" fmla="*/ 221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13142" h="6858000">
                <a:moveTo>
                  <a:pt x="3013142" y="789038"/>
                </a:moveTo>
                <a:lnTo>
                  <a:pt x="3013142" y="6858000"/>
                </a:lnTo>
                <a:lnTo>
                  <a:pt x="0" y="6858000"/>
                </a:lnTo>
                <a:lnTo>
                  <a:pt x="215123" y="6689865"/>
                </a:lnTo>
                <a:cubicBezTo>
                  <a:pt x="1923944" y="5287286"/>
                  <a:pt x="3013142" y="3164669"/>
                  <a:pt x="3013142" y="789038"/>
                </a:cubicBezTo>
                <a:close/>
                <a:moveTo>
                  <a:pt x="3013142" y="22122"/>
                </a:moveTo>
                <a:lnTo>
                  <a:pt x="3013142" y="789038"/>
                </a:lnTo>
                <a:cubicBezTo>
                  <a:pt x="3013142" y="657059"/>
                  <a:pt x="3009780" y="525860"/>
                  <a:pt x="3003137" y="395522"/>
                </a:cubicBezTo>
                <a:lnTo>
                  <a:pt x="2998709" y="337609"/>
                </a:lnTo>
                <a:close/>
                <a:moveTo>
                  <a:pt x="3012026" y="0"/>
                </a:moveTo>
                <a:lnTo>
                  <a:pt x="3013142" y="0"/>
                </a:lnTo>
                <a:lnTo>
                  <a:pt x="3013142" y="22122"/>
                </a:lnTo>
                <a:close/>
              </a:path>
            </a:pathLst>
          </a:custGeom>
          <a:gradFill>
            <a:gsLst>
              <a:gs pos="0">
                <a:srgbClr val="F6DEB0">
                  <a:alpha val="34000"/>
                </a:srgbClr>
              </a:gs>
              <a:gs pos="100000">
                <a:srgbClr val="B75129">
                  <a:alpha val="400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661512BE-43EF-4A1C-A742-D088FBE68510}"/>
              </a:ext>
            </a:extLst>
          </p:cNvPr>
          <p:cNvSpPr/>
          <p:nvPr userDrawn="1"/>
        </p:nvSpPr>
        <p:spPr>
          <a:xfrm>
            <a:off x="7683500" y="4267200"/>
            <a:ext cx="4508500" cy="2590800"/>
          </a:xfrm>
          <a:custGeom>
            <a:avLst/>
            <a:gdLst>
              <a:gd name="connsiteX0" fmla="*/ 10911074 w 10911074"/>
              <a:gd name="connsiteY0" fmla="*/ 22122 h 6858000"/>
              <a:gd name="connsiteX1" fmla="*/ 10911074 w 10911074"/>
              <a:gd name="connsiteY1" fmla="*/ 6858000 h 6858000"/>
              <a:gd name="connsiteX2" fmla="*/ 0 w 10911074"/>
              <a:gd name="connsiteY2" fmla="*/ 6858000 h 6858000"/>
              <a:gd name="connsiteX3" fmla="*/ 492446 w 10911074"/>
              <a:gd name="connsiteY3" fmla="*/ 6822971 h 6858000"/>
              <a:gd name="connsiteX4" fmla="*/ 10911074 w 10911074"/>
              <a:gd name="connsiteY4" fmla="*/ 22122 h 6858000"/>
              <a:gd name="connsiteX5" fmla="*/ 10910075 w 10911074"/>
              <a:gd name="connsiteY5" fmla="*/ 0 h 6858000"/>
              <a:gd name="connsiteX6" fmla="*/ 10911074 w 10911074"/>
              <a:gd name="connsiteY6" fmla="*/ 0 h 6858000"/>
              <a:gd name="connsiteX7" fmla="*/ 10911074 w 10911074"/>
              <a:gd name="connsiteY7" fmla="*/ 221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11074" h="6858000">
                <a:moveTo>
                  <a:pt x="10911074" y="22122"/>
                </a:moveTo>
                <a:lnTo>
                  <a:pt x="10911074" y="6858000"/>
                </a:lnTo>
                <a:lnTo>
                  <a:pt x="0" y="6858000"/>
                </a:lnTo>
                <a:lnTo>
                  <a:pt x="492446" y="6822971"/>
                </a:lnTo>
                <a:cubicBezTo>
                  <a:pt x="6391877" y="6318359"/>
                  <a:pt x="10911074" y="3465679"/>
                  <a:pt x="10911074" y="22122"/>
                </a:cubicBezTo>
                <a:close/>
                <a:moveTo>
                  <a:pt x="10910075" y="0"/>
                </a:moveTo>
                <a:lnTo>
                  <a:pt x="10911074" y="0"/>
                </a:lnTo>
                <a:lnTo>
                  <a:pt x="10911074" y="22122"/>
                </a:lnTo>
                <a:close/>
              </a:path>
            </a:pathLst>
          </a:custGeom>
          <a:gradFill>
            <a:gsLst>
              <a:gs pos="0">
                <a:srgbClr val="F6DEB0">
                  <a:alpha val="34000"/>
                </a:srgbClr>
              </a:gs>
              <a:gs pos="100000">
                <a:srgbClr val="F6DEB0">
                  <a:alpha val="1300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17">
            <a:extLst>
              <a:ext uri="{FF2B5EF4-FFF2-40B4-BE49-F238E27FC236}">
                <a16:creationId xmlns:a16="http://schemas.microsoft.com/office/drawing/2014/main" id="{97C692C5-1EF8-43FA-8458-2624B7544C52}"/>
              </a:ext>
            </a:extLst>
          </p:cNvPr>
          <p:cNvSpPr txBox="1">
            <a:spLocks/>
          </p:cNvSpPr>
          <p:nvPr userDrawn="1"/>
        </p:nvSpPr>
        <p:spPr>
          <a:xfrm>
            <a:off x="11141075" y="6269264"/>
            <a:ext cx="365125" cy="365125"/>
          </a:xfrm>
          <a:custGeom>
            <a:avLst/>
            <a:gdLst>
              <a:gd name="connsiteX0" fmla="*/ 0 w 365125"/>
              <a:gd name="connsiteY0" fmla="*/ 0 h 365125"/>
              <a:gd name="connsiteX1" fmla="*/ 365125 w 365125"/>
              <a:gd name="connsiteY1" fmla="*/ 0 h 365125"/>
              <a:gd name="connsiteX2" fmla="*/ 365125 w 365125"/>
              <a:gd name="connsiteY2" fmla="*/ 365125 h 365125"/>
              <a:gd name="connsiteX3" fmla="*/ 0 w 365125"/>
              <a:gd name="connsiteY3" fmla="*/ 365125 h 365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125" h="365125">
                <a:moveTo>
                  <a:pt x="0" y="0"/>
                </a:moveTo>
                <a:lnTo>
                  <a:pt x="365125" y="0"/>
                </a:lnTo>
                <a:lnTo>
                  <a:pt x="365125" y="365125"/>
                </a:lnTo>
                <a:lnTo>
                  <a:pt x="0" y="365125"/>
                </a:lnTo>
                <a:close/>
              </a:path>
            </a:pathLst>
          </a:custGeom>
          <a:solidFill>
            <a:srgbClr val="1A2426"/>
          </a:solidFill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F31A249-EA22-4948-90AE-8AAD15ECB9A0}" type="slidenum">
              <a:rPr lang="en-US" smtClean="0">
                <a:solidFill>
                  <a:schemeClr val="bg1"/>
                </a:solidFill>
              </a:rPr>
              <a:pPr algn="ct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Footer Placeholder 37">
            <a:extLst>
              <a:ext uri="{FF2B5EF4-FFF2-40B4-BE49-F238E27FC236}">
                <a16:creationId xmlns:a16="http://schemas.microsoft.com/office/drawing/2014/main" id="{07B09050-728F-4A44-915F-09958A652352}"/>
              </a:ext>
            </a:extLst>
          </p:cNvPr>
          <p:cNvSpPr txBox="1">
            <a:spLocks/>
          </p:cNvSpPr>
          <p:nvPr userDrawn="1"/>
        </p:nvSpPr>
        <p:spPr>
          <a:xfrm>
            <a:off x="685800" y="6313715"/>
            <a:ext cx="4114800" cy="27622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Thanksgiving Presentation Template</a:t>
            </a:r>
            <a:endParaRPr 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5B80EF0-DB74-404F-9300-5590B3EB7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799" y="649244"/>
            <a:ext cx="10820400" cy="553998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sz="4000">
                <a:latin typeface="+mn-lt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Click to edit title</a:t>
            </a:r>
          </a:p>
        </p:txBody>
      </p:sp>
      <p:sp>
        <p:nvSpPr>
          <p:cNvPr id="24" name="Text Placeholder 59">
            <a:extLst>
              <a:ext uri="{FF2B5EF4-FFF2-40B4-BE49-F238E27FC236}">
                <a16:creationId xmlns:a16="http://schemas.microsoft.com/office/drawing/2014/main" id="{116A771D-D134-49FA-A36F-621105C24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92446" y="1933832"/>
            <a:ext cx="6208485" cy="4200267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insert edit text</a:t>
            </a:r>
          </a:p>
        </p:txBody>
      </p:sp>
      <p:sp>
        <p:nvSpPr>
          <p:cNvPr id="25" name="Text Placeholder 59">
            <a:extLst>
              <a:ext uri="{FF2B5EF4-FFF2-40B4-BE49-F238E27FC236}">
                <a16:creationId xmlns:a16="http://schemas.microsoft.com/office/drawing/2014/main" id="{311C75C2-3107-421D-9AE4-21EAD3C2AD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92446" y="1485900"/>
            <a:ext cx="6208485" cy="369332"/>
          </a:xfrm>
        </p:spPr>
        <p:txBody>
          <a:bodyPr vert="horz" wrap="square" lIns="0" tIns="0" rIns="0" bIns="0" rtlCol="0" anchor="b">
            <a:spAutoFit/>
          </a:bodyPr>
          <a:lstStyle>
            <a:lvl1pPr>
              <a:defRPr lang="en-US" sz="2400" b="1" dirty="0">
                <a:solidFill>
                  <a:srgbClr val="A42921"/>
                </a:solidFill>
                <a:latin typeface="+mj-lt"/>
              </a:defRPr>
            </a:lvl1pPr>
          </a:lstStyle>
          <a:p>
            <a:pPr marL="0" lvl="0" indent="0">
              <a:lnSpc>
                <a:spcPct val="100000"/>
              </a:lnSpc>
              <a:buNone/>
            </a:pPr>
            <a:r>
              <a:rPr lang="en-US" dirty="0"/>
              <a:t>CLICK TO EDIT SUB-HEADER</a:t>
            </a:r>
          </a:p>
        </p:txBody>
      </p:sp>
    </p:spTree>
    <p:extLst>
      <p:ext uri="{BB962C8B-B14F-4D97-AF65-F5344CB8AC3E}">
        <p14:creationId xmlns:p14="http://schemas.microsoft.com/office/powerpoint/2010/main" val="1682717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DA6E78CA-BA43-404D-ABCA-B19B330F2A05}"/>
              </a:ext>
            </a:extLst>
          </p:cNvPr>
          <p:cNvSpPr/>
          <p:nvPr userDrawn="1"/>
        </p:nvSpPr>
        <p:spPr>
          <a:xfrm>
            <a:off x="10020300" y="0"/>
            <a:ext cx="2171700" cy="6858000"/>
          </a:xfrm>
          <a:custGeom>
            <a:avLst/>
            <a:gdLst>
              <a:gd name="connsiteX0" fmla="*/ 3013142 w 3013142"/>
              <a:gd name="connsiteY0" fmla="*/ 789038 h 6858000"/>
              <a:gd name="connsiteX1" fmla="*/ 3013142 w 3013142"/>
              <a:gd name="connsiteY1" fmla="*/ 6858000 h 6858000"/>
              <a:gd name="connsiteX2" fmla="*/ 0 w 3013142"/>
              <a:gd name="connsiteY2" fmla="*/ 6858000 h 6858000"/>
              <a:gd name="connsiteX3" fmla="*/ 215123 w 3013142"/>
              <a:gd name="connsiteY3" fmla="*/ 6689865 h 6858000"/>
              <a:gd name="connsiteX4" fmla="*/ 3013142 w 3013142"/>
              <a:gd name="connsiteY4" fmla="*/ 789038 h 6858000"/>
              <a:gd name="connsiteX5" fmla="*/ 3013142 w 3013142"/>
              <a:gd name="connsiteY5" fmla="*/ 22122 h 6858000"/>
              <a:gd name="connsiteX6" fmla="*/ 3013142 w 3013142"/>
              <a:gd name="connsiteY6" fmla="*/ 789038 h 6858000"/>
              <a:gd name="connsiteX7" fmla="*/ 3003137 w 3013142"/>
              <a:gd name="connsiteY7" fmla="*/ 395522 h 6858000"/>
              <a:gd name="connsiteX8" fmla="*/ 2998709 w 3013142"/>
              <a:gd name="connsiteY8" fmla="*/ 337609 h 6858000"/>
              <a:gd name="connsiteX9" fmla="*/ 3012026 w 3013142"/>
              <a:gd name="connsiteY9" fmla="*/ 0 h 6858000"/>
              <a:gd name="connsiteX10" fmla="*/ 3013142 w 3013142"/>
              <a:gd name="connsiteY10" fmla="*/ 0 h 6858000"/>
              <a:gd name="connsiteX11" fmla="*/ 3013142 w 3013142"/>
              <a:gd name="connsiteY11" fmla="*/ 221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13142" h="6858000">
                <a:moveTo>
                  <a:pt x="3013142" y="789038"/>
                </a:moveTo>
                <a:lnTo>
                  <a:pt x="3013142" y="6858000"/>
                </a:lnTo>
                <a:lnTo>
                  <a:pt x="0" y="6858000"/>
                </a:lnTo>
                <a:lnTo>
                  <a:pt x="215123" y="6689865"/>
                </a:lnTo>
                <a:cubicBezTo>
                  <a:pt x="1923944" y="5287286"/>
                  <a:pt x="3013142" y="3164669"/>
                  <a:pt x="3013142" y="789038"/>
                </a:cubicBezTo>
                <a:close/>
                <a:moveTo>
                  <a:pt x="3013142" y="22122"/>
                </a:moveTo>
                <a:lnTo>
                  <a:pt x="3013142" y="789038"/>
                </a:lnTo>
                <a:cubicBezTo>
                  <a:pt x="3013142" y="657059"/>
                  <a:pt x="3009780" y="525860"/>
                  <a:pt x="3003137" y="395522"/>
                </a:cubicBezTo>
                <a:lnTo>
                  <a:pt x="2998709" y="337609"/>
                </a:lnTo>
                <a:close/>
                <a:moveTo>
                  <a:pt x="3012026" y="0"/>
                </a:moveTo>
                <a:lnTo>
                  <a:pt x="3013142" y="0"/>
                </a:lnTo>
                <a:lnTo>
                  <a:pt x="3013142" y="22122"/>
                </a:lnTo>
                <a:close/>
              </a:path>
            </a:pathLst>
          </a:custGeom>
          <a:gradFill>
            <a:gsLst>
              <a:gs pos="0">
                <a:srgbClr val="F6DEB0">
                  <a:alpha val="34000"/>
                </a:srgbClr>
              </a:gs>
              <a:gs pos="100000">
                <a:srgbClr val="B75129">
                  <a:alpha val="400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661512BE-43EF-4A1C-A742-D088FBE68510}"/>
              </a:ext>
            </a:extLst>
          </p:cNvPr>
          <p:cNvSpPr/>
          <p:nvPr userDrawn="1"/>
        </p:nvSpPr>
        <p:spPr>
          <a:xfrm>
            <a:off x="7683500" y="4267200"/>
            <a:ext cx="4508500" cy="2590800"/>
          </a:xfrm>
          <a:custGeom>
            <a:avLst/>
            <a:gdLst>
              <a:gd name="connsiteX0" fmla="*/ 10911074 w 10911074"/>
              <a:gd name="connsiteY0" fmla="*/ 22122 h 6858000"/>
              <a:gd name="connsiteX1" fmla="*/ 10911074 w 10911074"/>
              <a:gd name="connsiteY1" fmla="*/ 6858000 h 6858000"/>
              <a:gd name="connsiteX2" fmla="*/ 0 w 10911074"/>
              <a:gd name="connsiteY2" fmla="*/ 6858000 h 6858000"/>
              <a:gd name="connsiteX3" fmla="*/ 492446 w 10911074"/>
              <a:gd name="connsiteY3" fmla="*/ 6822971 h 6858000"/>
              <a:gd name="connsiteX4" fmla="*/ 10911074 w 10911074"/>
              <a:gd name="connsiteY4" fmla="*/ 22122 h 6858000"/>
              <a:gd name="connsiteX5" fmla="*/ 10910075 w 10911074"/>
              <a:gd name="connsiteY5" fmla="*/ 0 h 6858000"/>
              <a:gd name="connsiteX6" fmla="*/ 10911074 w 10911074"/>
              <a:gd name="connsiteY6" fmla="*/ 0 h 6858000"/>
              <a:gd name="connsiteX7" fmla="*/ 10911074 w 10911074"/>
              <a:gd name="connsiteY7" fmla="*/ 221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11074" h="6858000">
                <a:moveTo>
                  <a:pt x="10911074" y="22122"/>
                </a:moveTo>
                <a:lnTo>
                  <a:pt x="10911074" y="6858000"/>
                </a:lnTo>
                <a:lnTo>
                  <a:pt x="0" y="6858000"/>
                </a:lnTo>
                <a:lnTo>
                  <a:pt x="492446" y="6822971"/>
                </a:lnTo>
                <a:cubicBezTo>
                  <a:pt x="6391877" y="6318359"/>
                  <a:pt x="10911074" y="3465679"/>
                  <a:pt x="10911074" y="22122"/>
                </a:cubicBezTo>
                <a:close/>
                <a:moveTo>
                  <a:pt x="10910075" y="0"/>
                </a:moveTo>
                <a:lnTo>
                  <a:pt x="10911074" y="0"/>
                </a:lnTo>
                <a:lnTo>
                  <a:pt x="10911074" y="22122"/>
                </a:lnTo>
                <a:close/>
              </a:path>
            </a:pathLst>
          </a:custGeom>
          <a:gradFill>
            <a:gsLst>
              <a:gs pos="0">
                <a:srgbClr val="F6DEB0">
                  <a:alpha val="34000"/>
                </a:srgbClr>
              </a:gs>
              <a:gs pos="100000">
                <a:srgbClr val="F6DEB0">
                  <a:alpha val="1300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Content Placeholder 2">
            <a:extLst>
              <a:ext uri="{FF2B5EF4-FFF2-40B4-BE49-F238E27FC236}">
                <a16:creationId xmlns:a16="http://schemas.microsoft.com/office/drawing/2014/main" id="{4A418763-4AE3-46A2-B163-838C59F45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1524001"/>
            <a:ext cx="10820399" cy="4610100"/>
          </a:xfrm>
        </p:spPr>
        <p:txBody>
          <a:bodyPr/>
          <a:lstStyle>
            <a:lvl1pPr>
              <a:buClr>
                <a:srgbClr val="E68A37"/>
              </a:buClr>
              <a:defRPr/>
            </a:lvl1pPr>
            <a:lvl2pPr>
              <a:buClr>
                <a:srgbClr val="E68A37"/>
              </a:buClr>
              <a:defRPr/>
            </a:lvl2pPr>
            <a:lvl3pPr>
              <a:buClr>
                <a:srgbClr val="E68A37"/>
              </a:buClr>
              <a:defRPr/>
            </a:lvl3pPr>
            <a:lvl4pPr>
              <a:buClr>
                <a:srgbClr val="E68A37"/>
              </a:buClr>
              <a:defRPr/>
            </a:lvl4pPr>
            <a:lvl5pPr>
              <a:buClr>
                <a:srgbClr val="E68A37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756FA7DB-F70C-4AE6-B169-F7A308AA89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799" y="649244"/>
            <a:ext cx="10820400" cy="553998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sz="4000">
                <a:latin typeface="+mn-lt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Click to edit title</a:t>
            </a:r>
          </a:p>
        </p:txBody>
      </p:sp>
      <p:sp>
        <p:nvSpPr>
          <p:cNvPr id="80" name="Freeform: Shape 17">
            <a:extLst>
              <a:ext uri="{FF2B5EF4-FFF2-40B4-BE49-F238E27FC236}">
                <a16:creationId xmlns:a16="http://schemas.microsoft.com/office/drawing/2014/main" id="{EB5C48F7-D037-4B64-9E65-ABA8C7B65208}"/>
              </a:ext>
            </a:extLst>
          </p:cNvPr>
          <p:cNvSpPr txBox="1">
            <a:spLocks/>
          </p:cNvSpPr>
          <p:nvPr userDrawn="1"/>
        </p:nvSpPr>
        <p:spPr>
          <a:xfrm>
            <a:off x="11141075" y="6269264"/>
            <a:ext cx="365125" cy="365125"/>
          </a:xfrm>
          <a:custGeom>
            <a:avLst/>
            <a:gdLst>
              <a:gd name="connsiteX0" fmla="*/ 0 w 365125"/>
              <a:gd name="connsiteY0" fmla="*/ 0 h 365125"/>
              <a:gd name="connsiteX1" fmla="*/ 365125 w 365125"/>
              <a:gd name="connsiteY1" fmla="*/ 0 h 365125"/>
              <a:gd name="connsiteX2" fmla="*/ 365125 w 365125"/>
              <a:gd name="connsiteY2" fmla="*/ 365125 h 365125"/>
              <a:gd name="connsiteX3" fmla="*/ 0 w 365125"/>
              <a:gd name="connsiteY3" fmla="*/ 365125 h 365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125" h="365125">
                <a:moveTo>
                  <a:pt x="0" y="0"/>
                </a:moveTo>
                <a:lnTo>
                  <a:pt x="365125" y="0"/>
                </a:lnTo>
                <a:lnTo>
                  <a:pt x="365125" y="365125"/>
                </a:lnTo>
                <a:lnTo>
                  <a:pt x="0" y="365125"/>
                </a:lnTo>
                <a:close/>
              </a:path>
            </a:pathLst>
          </a:custGeom>
          <a:solidFill>
            <a:srgbClr val="1A2426"/>
          </a:solidFill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F31A249-EA22-4948-90AE-8AAD15ECB9A0}" type="slidenum">
              <a:rPr lang="en-US" smtClean="0">
                <a:solidFill>
                  <a:schemeClr val="bg1"/>
                </a:solidFill>
              </a:rPr>
              <a:pPr algn="ct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1" name="Footer Placeholder 37">
            <a:extLst>
              <a:ext uri="{FF2B5EF4-FFF2-40B4-BE49-F238E27FC236}">
                <a16:creationId xmlns:a16="http://schemas.microsoft.com/office/drawing/2014/main" id="{EC1A2424-4072-4ADB-8706-45DD7A04DE0B}"/>
              </a:ext>
            </a:extLst>
          </p:cNvPr>
          <p:cNvSpPr txBox="1">
            <a:spLocks/>
          </p:cNvSpPr>
          <p:nvPr userDrawn="1"/>
        </p:nvSpPr>
        <p:spPr>
          <a:xfrm>
            <a:off x="685800" y="6313715"/>
            <a:ext cx="4114800" cy="27622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Thanksgiving Presentation Template</a:t>
            </a:r>
            <a:endParaRPr 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20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7">
            <a:extLst>
              <a:ext uri="{FF2B5EF4-FFF2-40B4-BE49-F238E27FC236}">
                <a16:creationId xmlns:a16="http://schemas.microsoft.com/office/drawing/2014/main" id="{63363E8D-B59E-4CCF-A5AA-A868C4C031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18" name="Text Placeholder 59">
            <a:extLst>
              <a:ext uri="{FF2B5EF4-FFF2-40B4-BE49-F238E27FC236}">
                <a16:creationId xmlns:a16="http://schemas.microsoft.com/office/drawing/2014/main" id="{075B41AC-94D9-479C-B7B9-8C3066E9EA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5746302"/>
            <a:ext cx="6337268" cy="276999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>
              <a:buClr>
                <a:srgbClr val="E68A37"/>
              </a:buClr>
            </a:pPr>
            <a:r>
              <a:rPr lang="en-US" dirty="0"/>
              <a:t>Click to insert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16A046-73D9-45F5-91B5-8403336816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4685441"/>
            <a:ext cx="6337268" cy="747897"/>
          </a:xfrm>
          <a:effectLst/>
        </p:spPr>
        <p:txBody>
          <a:bodyPr vert="horz" wrap="square" lIns="0" tIns="0" rIns="0" bIns="0" rtlCol="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54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724040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9E3977-B64B-461D-8A80-06475993D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36FE7-7520-46C7-A7A1-DC1FED984B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06B65-0E46-4136-94D7-BA0C031C5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E811A-A929-41A3-8EDC-481378EB8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Thanksgiving Presentation Template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56ABEC-8824-4616-9C43-555741893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1A249-EA22-4948-90AE-8AAD15ECB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96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4" r:id="rId5"/>
    <p:sldLayoutId id="2147483665" r:id="rId6"/>
    <p:sldLayoutId id="2147483666" r:id="rId7"/>
    <p:sldLayoutId id="2147483650" r:id="rId8"/>
    <p:sldLayoutId id="2147483663" r:id="rId9"/>
    <p:sldLayoutId id="2147483667" r:id="rId10"/>
    <p:sldLayoutId id="2147483694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64" userDrawn="1">
          <p15:clr>
            <a:srgbClr val="F26B43"/>
          </p15:clr>
        </p15:guide>
        <p15:guide id="2" pos="432" userDrawn="1">
          <p15:clr>
            <a:srgbClr val="F26B43"/>
          </p15:clr>
        </p15:guide>
        <p15:guide id="3" pos="7248" userDrawn="1">
          <p15:clr>
            <a:srgbClr val="F26B43"/>
          </p15:clr>
        </p15:guide>
        <p15:guide id="4" orient="horz" pos="816" userDrawn="1">
          <p15:clr>
            <a:srgbClr val="F26B43"/>
          </p15:clr>
        </p15:guide>
        <p15:guide id="5" orient="horz" pos="960" userDrawn="1">
          <p15:clr>
            <a:srgbClr val="F26B43"/>
          </p15:clr>
        </p15:guide>
        <p15:guide id="6" orient="horz" pos="672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76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emf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fugerestrooms.org/api/docs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DFBF93F0-5D78-3A45-946F-DE8E8DE85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238" y="12104"/>
            <a:ext cx="6862759" cy="68458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4923896-3F48-814E-9075-7713FB6BC18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915"/>
                    </a14:imgEffect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73" y="419528"/>
            <a:ext cx="713673" cy="894924"/>
          </a:xfrm>
          <a:prstGeom prst="rect">
            <a:avLst/>
          </a:prstGeom>
          <a:effectLst>
            <a:glow>
              <a:schemeClr val="bg2"/>
            </a:glow>
            <a:reflection endPos="0" dist="50800" dir="5400000" sy="-100000" algn="bl" rotWithShape="0"/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35BAA4E-2914-6041-85C6-9BFDD64DAD2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grayscl/>
          </a:blip>
          <a:stretch>
            <a:fillRect/>
          </a:stretch>
        </p:blipFill>
        <p:spPr>
          <a:xfrm>
            <a:off x="297773" y="648127"/>
            <a:ext cx="5447365" cy="579034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28" name="Subtitle 28">
            <a:extLst>
              <a:ext uri="{FF2B5EF4-FFF2-40B4-BE49-F238E27FC236}">
                <a16:creationId xmlns:a16="http://schemas.microsoft.com/office/drawing/2014/main" id="{710A3162-0E30-1549-B699-E49248645B7B}"/>
              </a:ext>
            </a:extLst>
          </p:cNvPr>
          <p:cNvSpPr txBox="1">
            <a:spLocks/>
          </p:cNvSpPr>
          <p:nvPr/>
        </p:nvSpPr>
        <p:spPr>
          <a:xfrm>
            <a:off x="1680133" y="4681669"/>
            <a:ext cx="2763809" cy="938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i="1" dirty="0">
                <a:solidFill>
                  <a:schemeClr val="bg1"/>
                </a:solidFill>
              </a:rPr>
              <a:t>MIDS, UC Berkeley</a:t>
            </a:r>
          </a:p>
          <a:p>
            <a:pPr marL="0" indent="0" algn="ctr">
              <a:buNone/>
            </a:pPr>
            <a:r>
              <a:rPr lang="en-US" sz="1600" i="1" dirty="0">
                <a:solidFill>
                  <a:schemeClr val="bg1"/>
                </a:solidFill>
              </a:rPr>
              <a:t>July 6, 2021</a:t>
            </a:r>
          </a:p>
        </p:txBody>
      </p:sp>
      <p:sp>
        <p:nvSpPr>
          <p:cNvPr id="29" name="Title 26">
            <a:extLst>
              <a:ext uri="{FF2B5EF4-FFF2-40B4-BE49-F238E27FC236}">
                <a16:creationId xmlns:a16="http://schemas.microsoft.com/office/drawing/2014/main" id="{1D38F08F-A77A-F84C-BA85-3C2F717C5D1A}"/>
              </a:ext>
            </a:extLst>
          </p:cNvPr>
          <p:cNvSpPr txBox="1">
            <a:spLocks/>
          </p:cNvSpPr>
          <p:nvPr/>
        </p:nvSpPr>
        <p:spPr>
          <a:xfrm>
            <a:off x="1652828" y="2746912"/>
            <a:ext cx="3369712" cy="9140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 Gotta Go!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033CFC8-267A-D84E-A142-9DF055934C6B}"/>
              </a:ext>
            </a:extLst>
          </p:cNvPr>
          <p:cNvCxnSpPr>
            <a:cxnSpLocks/>
          </p:cNvCxnSpPr>
          <p:nvPr/>
        </p:nvCxnSpPr>
        <p:spPr>
          <a:xfrm>
            <a:off x="2828544" y="3787994"/>
            <a:ext cx="507968" cy="0"/>
          </a:xfrm>
          <a:prstGeom prst="line">
            <a:avLst/>
          </a:prstGeom>
          <a:ln w="2222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ubtitle 63">
            <a:extLst>
              <a:ext uri="{FF2B5EF4-FFF2-40B4-BE49-F238E27FC236}">
                <a16:creationId xmlns:a16="http://schemas.microsoft.com/office/drawing/2014/main" id="{9AD15785-0D79-9241-B1F9-8818D9B1A25E}"/>
              </a:ext>
            </a:extLst>
          </p:cNvPr>
          <p:cNvSpPr txBox="1">
            <a:spLocks/>
          </p:cNvSpPr>
          <p:nvPr/>
        </p:nvSpPr>
        <p:spPr>
          <a:xfrm>
            <a:off x="2068374" y="2216975"/>
            <a:ext cx="2203937" cy="332399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W200 Project 1</a:t>
            </a:r>
          </a:p>
        </p:txBody>
      </p:sp>
      <p:sp>
        <p:nvSpPr>
          <p:cNvPr id="37" name="Subtitle 63">
            <a:extLst>
              <a:ext uri="{FF2B5EF4-FFF2-40B4-BE49-F238E27FC236}">
                <a16:creationId xmlns:a16="http://schemas.microsoft.com/office/drawing/2014/main" id="{0C300C6C-E093-2748-83AB-141731575ACE}"/>
              </a:ext>
            </a:extLst>
          </p:cNvPr>
          <p:cNvSpPr txBox="1">
            <a:spLocks/>
          </p:cNvSpPr>
          <p:nvPr/>
        </p:nvSpPr>
        <p:spPr>
          <a:xfrm>
            <a:off x="2322351" y="3985533"/>
            <a:ext cx="1520353" cy="498598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Presented by:</a:t>
            </a:r>
            <a:br>
              <a:rPr lang="en-US" sz="16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Heesuk Jang</a:t>
            </a:r>
          </a:p>
        </p:txBody>
      </p:sp>
      <p:sp>
        <p:nvSpPr>
          <p:cNvPr id="39" name="Subtitle 63">
            <a:extLst>
              <a:ext uri="{FF2B5EF4-FFF2-40B4-BE49-F238E27FC236}">
                <a16:creationId xmlns:a16="http://schemas.microsoft.com/office/drawing/2014/main" id="{19200BFF-EC7E-9D47-89DD-2E4DD5E04C02}"/>
              </a:ext>
            </a:extLst>
          </p:cNvPr>
          <p:cNvSpPr txBox="1">
            <a:spLocks/>
          </p:cNvSpPr>
          <p:nvPr/>
        </p:nvSpPr>
        <p:spPr>
          <a:xfrm>
            <a:off x="8760617" y="6210717"/>
            <a:ext cx="2324354" cy="227755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>
                <a:solidFill>
                  <a:schemeClr val="bg1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Out for the day in the city?</a:t>
            </a:r>
          </a:p>
        </p:txBody>
      </p:sp>
      <p:sp>
        <p:nvSpPr>
          <p:cNvPr id="41" name="Subtitle 63">
            <a:extLst>
              <a:ext uri="{FF2B5EF4-FFF2-40B4-BE49-F238E27FC236}">
                <a16:creationId xmlns:a16="http://schemas.microsoft.com/office/drawing/2014/main" id="{1E87A1AA-0E3D-5940-B24A-97E4947B1A22}"/>
              </a:ext>
            </a:extLst>
          </p:cNvPr>
          <p:cNvSpPr txBox="1">
            <a:spLocks/>
          </p:cNvSpPr>
          <p:nvPr/>
        </p:nvSpPr>
        <p:spPr>
          <a:xfrm>
            <a:off x="6166476" y="4573244"/>
            <a:ext cx="2130391" cy="57759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>
                <a:solidFill>
                  <a:schemeClr val="bg1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Traveling somewhere </a:t>
            </a:r>
          </a:p>
          <a:p>
            <a:pPr algn="r"/>
            <a:r>
              <a:rPr lang="en-US" sz="1600" dirty="0">
                <a:solidFill>
                  <a:schemeClr val="bg1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you are unfamiliar with?</a:t>
            </a:r>
          </a:p>
        </p:txBody>
      </p:sp>
    </p:spTree>
    <p:extLst>
      <p:ext uri="{BB962C8B-B14F-4D97-AF65-F5344CB8AC3E}">
        <p14:creationId xmlns:p14="http://schemas.microsoft.com/office/powerpoint/2010/main" val="3762961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 Placeholder 93">
            <a:extLst>
              <a:ext uri="{FF2B5EF4-FFF2-40B4-BE49-F238E27FC236}">
                <a16:creationId xmlns:a16="http://schemas.microsoft.com/office/drawing/2014/main" id="{045D04BB-2CED-4A4A-8E9D-82CF7A53B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F31A249-EA22-4948-90AE-8AAD15ECB9A0}" type="slidenum">
              <a:rPr lang="en-US" smtClean="0"/>
              <a:pPr algn="ctr"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E26691-6324-C54A-8F6D-F1C9E53D8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128963"/>
          </a:xfrm>
          <a:prstGeom prst="rect">
            <a:avLst/>
          </a:prstGeom>
        </p:spPr>
      </p:pic>
      <p:sp>
        <p:nvSpPr>
          <p:cNvPr id="25" name="Subtitle 63">
            <a:extLst>
              <a:ext uri="{FF2B5EF4-FFF2-40B4-BE49-F238E27FC236}">
                <a16:creationId xmlns:a16="http://schemas.microsoft.com/office/drawing/2014/main" id="{29A4484B-ED90-4446-8D90-6AAB0075D377}"/>
              </a:ext>
            </a:extLst>
          </p:cNvPr>
          <p:cNvSpPr txBox="1">
            <a:spLocks/>
          </p:cNvSpPr>
          <p:nvPr/>
        </p:nvSpPr>
        <p:spPr>
          <a:xfrm>
            <a:off x="2800357" y="1342882"/>
            <a:ext cx="6358279" cy="443198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 and Technologies Used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AD76DB-4E21-DF48-889C-10DF022EEF35}"/>
              </a:ext>
            </a:extLst>
          </p:cNvPr>
          <p:cNvSpPr/>
          <p:nvPr/>
        </p:nvSpPr>
        <p:spPr>
          <a:xfrm>
            <a:off x="1990047" y="4467868"/>
            <a:ext cx="3324903" cy="1231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To help people not only find a nearby public bathroom but also one in their specific needs, whether it is unisex, ADA accessible or a bathroom with a changing table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4F9037E-ED88-1840-9E74-2DF16C42D532}"/>
              </a:ext>
            </a:extLst>
          </p:cNvPr>
          <p:cNvSpPr/>
          <p:nvPr/>
        </p:nvSpPr>
        <p:spPr>
          <a:xfrm rot="10800000" flipV="1">
            <a:off x="2926425" y="2717369"/>
            <a:ext cx="823186" cy="823186"/>
          </a:xfrm>
          <a:prstGeom prst="rect">
            <a:avLst/>
          </a:prstGeom>
          <a:gradFill>
            <a:gsLst>
              <a:gs pos="0">
                <a:srgbClr val="F6DEB0"/>
              </a:gs>
              <a:gs pos="100000">
                <a:srgbClr val="E68A37"/>
              </a:gs>
            </a:gsLst>
            <a:lin ang="27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632595A-2B10-1E44-BB2E-8CA8276DBBC7}"/>
              </a:ext>
            </a:extLst>
          </p:cNvPr>
          <p:cNvSpPr/>
          <p:nvPr/>
        </p:nvSpPr>
        <p:spPr>
          <a:xfrm rot="10800000" flipV="1">
            <a:off x="8084779" y="2717369"/>
            <a:ext cx="823186" cy="823186"/>
          </a:xfrm>
          <a:prstGeom prst="rect">
            <a:avLst/>
          </a:prstGeom>
          <a:gradFill>
            <a:gsLst>
              <a:gs pos="0">
                <a:srgbClr val="F6DEB0"/>
              </a:gs>
              <a:gs pos="100000">
                <a:srgbClr val="E68A37"/>
              </a:gs>
            </a:gsLst>
            <a:lin ang="27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Content Placeholder 15">
            <a:extLst>
              <a:ext uri="{FF2B5EF4-FFF2-40B4-BE49-F238E27FC236}">
                <a16:creationId xmlns:a16="http://schemas.microsoft.com/office/drawing/2014/main" id="{8956011E-31F7-FC47-B29D-B93402AB085D}"/>
              </a:ext>
            </a:extLst>
          </p:cNvPr>
          <p:cNvSpPr txBox="1">
            <a:spLocks/>
          </p:cNvSpPr>
          <p:nvPr/>
        </p:nvSpPr>
        <p:spPr>
          <a:xfrm>
            <a:off x="2354979" y="3939977"/>
            <a:ext cx="1874322" cy="307777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A42921"/>
                </a:solidFill>
                <a:latin typeface="+mj-lt"/>
              </a:rPr>
              <a:t>OBJECTIVE</a:t>
            </a:r>
          </a:p>
        </p:txBody>
      </p:sp>
      <p:sp>
        <p:nvSpPr>
          <p:cNvPr id="33" name="Content Placeholder 15">
            <a:extLst>
              <a:ext uri="{FF2B5EF4-FFF2-40B4-BE49-F238E27FC236}">
                <a16:creationId xmlns:a16="http://schemas.microsoft.com/office/drawing/2014/main" id="{133A9A50-EFD5-A844-8D7C-1461FFFCE7AF}"/>
              </a:ext>
            </a:extLst>
          </p:cNvPr>
          <p:cNvSpPr txBox="1">
            <a:spLocks/>
          </p:cNvSpPr>
          <p:nvPr/>
        </p:nvSpPr>
        <p:spPr>
          <a:xfrm>
            <a:off x="7231873" y="3939977"/>
            <a:ext cx="2461407" cy="307777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A42921"/>
                </a:solidFill>
                <a:latin typeface="+mj-lt"/>
              </a:rPr>
              <a:t>TECHONOLOGIES</a:t>
            </a:r>
          </a:p>
        </p:txBody>
      </p:sp>
      <p:sp>
        <p:nvSpPr>
          <p:cNvPr id="34" name="Isosceles Triangle 36">
            <a:extLst>
              <a:ext uri="{FF2B5EF4-FFF2-40B4-BE49-F238E27FC236}">
                <a16:creationId xmlns:a16="http://schemas.microsoft.com/office/drawing/2014/main" id="{8650E128-CAFD-2042-92CD-A50F7A9C0B30}"/>
              </a:ext>
            </a:extLst>
          </p:cNvPr>
          <p:cNvSpPr/>
          <p:nvPr/>
        </p:nvSpPr>
        <p:spPr>
          <a:xfrm>
            <a:off x="2800350" y="2717368"/>
            <a:ext cx="126074" cy="177801"/>
          </a:xfrm>
          <a:prstGeom prst="triangle">
            <a:avLst>
              <a:gd name="adj" fmla="val 100000"/>
            </a:avLst>
          </a:prstGeom>
          <a:solidFill>
            <a:srgbClr val="B751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7">
            <a:extLst>
              <a:ext uri="{FF2B5EF4-FFF2-40B4-BE49-F238E27FC236}">
                <a16:creationId xmlns:a16="http://schemas.microsoft.com/office/drawing/2014/main" id="{49938E46-3DF4-C642-B110-D99903E80065}"/>
              </a:ext>
            </a:extLst>
          </p:cNvPr>
          <p:cNvSpPr/>
          <p:nvPr/>
        </p:nvSpPr>
        <p:spPr>
          <a:xfrm>
            <a:off x="7958705" y="2717368"/>
            <a:ext cx="126074" cy="177801"/>
          </a:xfrm>
          <a:prstGeom prst="triangle">
            <a:avLst>
              <a:gd name="adj" fmla="val 100000"/>
            </a:avLst>
          </a:prstGeom>
          <a:solidFill>
            <a:srgbClr val="B751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40">
            <a:extLst>
              <a:ext uri="{FF2B5EF4-FFF2-40B4-BE49-F238E27FC236}">
                <a16:creationId xmlns:a16="http://schemas.microsoft.com/office/drawing/2014/main" id="{0A1A2569-E9C6-6741-B4D7-36126894A7E4}"/>
              </a:ext>
            </a:extLst>
          </p:cNvPr>
          <p:cNvSpPr/>
          <p:nvPr/>
        </p:nvSpPr>
        <p:spPr>
          <a:xfrm flipH="1">
            <a:off x="8908972" y="2717368"/>
            <a:ext cx="126042" cy="177801"/>
          </a:xfrm>
          <a:prstGeom prst="triangle">
            <a:avLst>
              <a:gd name="adj" fmla="val 100000"/>
            </a:avLst>
          </a:prstGeom>
          <a:solidFill>
            <a:srgbClr val="B751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41">
            <a:extLst>
              <a:ext uri="{FF2B5EF4-FFF2-40B4-BE49-F238E27FC236}">
                <a16:creationId xmlns:a16="http://schemas.microsoft.com/office/drawing/2014/main" id="{6B8D159F-C0EA-2C48-9B74-E71C67A73797}"/>
              </a:ext>
            </a:extLst>
          </p:cNvPr>
          <p:cNvSpPr/>
          <p:nvPr/>
        </p:nvSpPr>
        <p:spPr>
          <a:xfrm flipH="1">
            <a:off x="3750601" y="2717368"/>
            <a:ext cx="126042" cy="177801"/>
          </a:xfrm>
          <a:prstGeom prst="triangle">
            <a:avLst>
              <a:gd name="adj" fmla="val 100000"/>
            </a:avLst>
          </a:prstGeom>
          <a:solidFill>
            <a:srgbClr val="B751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FB5E27D-67FB-D14F-ABBB-69B94D761D8A}"/>
              </a:ext>
            </a:extLst>
          </p:cNvPr>
          <p:cNvSpPr/>
          <p:nvPr/>
        </p:nvSpPr>
        <p:spPr>
          <a:xfrm>
            <a:off x="8398911" y="4508278"/>
            <a:ext cx="2141354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Python 3.8 / Flask GUI</a:t>
            </a:r>
          </a:p>
        </p:txBody>
      </p:sp>
      <p:sp>
        <p:nvSpPr>
          <p:cNvPr id="50" name="Content Placeholder 15">
            <a:extLst>
              <a:ext uri="{FF2B5EF4-FFF2-40B4-BE49-F238E27FC236}">
                <a16:creationId xmlns:a16="http://schemas.microsoft.com/office/drawing/2014/main" id="{876BA4E0-735F-9448-A835-19A0ADAF5FDF}"/>
              </a:ext>
            </a:extLst>
          </p:cNvPr>
          <p:cNvSpPr txBox="1">
            <a:spLocks/>
          </p:cNvSpPr>
          <p:nvPr/>
        </p:nvSpPr>
        <p:spPr>
          <a:xfrm>
            <a:off x="7150137" y="4495330"/>
            <a:ext cx="1200119" cy="276999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BACKEND: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E93EEB9-94FE-E34A-9368-51E76D509F5F}"/>
              </a:ext>
            </a:extLst>
          </p:cNvPr>
          <p:cNvSpPr/>
          <p:nvPr/>
        </p:nvSpPr>
        <p:spPr>
          <a:xfrm>
            <a:off x="8576304" y="4888861"/>
            <a:ext cx="2992843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Bootstrap CSS / Font Awesome</a:t>
            </a:r>
          </a:p>
        </p:txBody>
      </p:sp>
      <p:sp>
        <p:nvSpPr>
          <p:cNvPr id="52" name="Content Placeholder 15">
            <a:extLst>
              <a:ext uri="{FF2B5EF4-FFF2-40B4-BE49-F238E27FC236}">
                <a16:creationId xmlns:a16="http://schemas.microsoft.com/office/drawing/2014/main" id="{45B2B5F5-C796-5E43-88FB-D15243522F89}"/>
              </a:ext>
            </a:extLst>
          </p:cNvPr>
          <p:cNvSpPr txBox="1">
            <a:spLocks/>
          </p:cNvSpPr>
          <p:nvPr/>
        </p:nvSpPr>
        <p:spPr>
          <a:xfrm>
            <a:off x="7150137" y="4873473"/>
            <a:ext cx="1363704" cy="276999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FRONTEND: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523FAC6-B96D-A543-A6F2-1BD332FE0EE1}"/>
              </a:ext>
            </a:extLst>
          </p:cNvPr>
          <p:cNvGrpSpPr/>
          <p:nvPr/>
        </p:nvGrpSpPr>
        <p:grpSpPr>
          <a:xfrm>
            <a:off x="3159300" y="2895837"/>
            <a:ext cx="384735" cy="458296"/>
            <a:chOff x="2198399" y="2408930"/>
            <a:chExt cx="506907" cy="565151"/>
          </a:xfrm>
        </p:grpSpPr>
        <p:sp>
          <p:nvSpPr>
            <p:cNvPr id="64" name="Oval 5">
              <a:extLst>
                <a:ext uri="{FF2B5EF4-FFF2-40B4-BE49-F238E27FC236}">
                  <a16:creationId xmlns:a16="http://schemas.microsoft.com/office/drawing/2014/main" id="{0329E798-DBFB-9245-991A-56C67195FB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7611" y="2408930"/>
              <a:ext cx="173037" cy="171450"/>
            </a:xfrm>
            <a:prstGeom prst="ellipse">
              <a:avLst/>
            </a:prstGeom>
            <a:noFill/>
            <a:ln w="23813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id="{624E9E9B-C910-FC44-8A32-DF46E8C7D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8399" y="2629593"/>
              <a:ext cx="271462" cy="344488"/>
            </a:xfrm>
            <a:custGeom>
              <a:avLst/>
              <a:gdLst>
                <a:gd name="T0" fmla="*/ 44 w 44"/>
                <a:gd name="T1" fmla="*/ 0 h 56"/>
                <a:gd name="T2" fmla="*/ 0 w 44"/>
                <a:gd name="T3" fmla="*/ 0 h 56"/>
                <a:gd name="T4" fmla="*/ 14 w 44"/>
                <a:gd name="T5" fmla="*/ 30 h 56"/>
                <a:gd name="T6" fmla="*/ 14 w 44"/>
                <a:gd name="T7" fmla="*/ 56 h 56"/>
                <a:gd name="T8" fmla="*/ 30 w 44"/>
                <a:gd name="T9" fmla="*/ 56 h 56"/>
                <a:gd name="T10" fmla="*/ 30 w 44"/>
                <a:gd name="T11" fmla="*/ 30 h 56"/>
                <a:gd name="T12" fmla="*/ 44 w 44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6">
                  <a:moveTo>
                    <a:pt x="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7" y="26"/>
                    <a:pt x="14" y="30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7" y="26"/>
                    <a:pt x="44" y="16"/>
                    <a:pt x="44" y="0"/>
                  </a:cubicBezTo>
                  <a:close/>
                </a:path>
              </a:pathLst>
            </a:custGeom>
            <a:noFill/>
            <a:ln w="23813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7">
              <a:extLst>
                <a:ext uri="{FF2B5EF4-FFF2-40B4-BE49-F238E27FC236}">
                  <a16:creationId xmlns:a16="http://schemas.microsoft.com/office/drawing/2014/main" id="{B01A59F3-0B18-2640-B70A-24D272945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9524" y="2629593"/>
              <a:ext cx="49212" cy="173038"/>
            </a:xfrm>
            <a:custGeom>
              <a:avLst/>
              <a:gdLst>
                <a:gd name="T0" fmla="*/ 23 w 31"/>
                <a:gd name="T1" fmla="*/ 0 h 109"/>
                <a:gd name="T2" fmla="*/ 8 w 31"/>
                <a:gd name="T3" fmla="*/ 0 h 109"/>
                <a:gd name="T4" fmla="*/ 0 w 31"/>
                <a:gd name="T5" fmla="*/ 93 h 109"/>
                <a:gd name="T6" fmla="*/ 15 w 31"/>
                <a:gd name="T7" fmla="*/ 109 h 109"/>
                <a:gd name="T8" fmla="*/ 31 w 31"/>
                <a:gd name="T9" fmla="*/ 93 h 109"/>
                <a:gd name="T10" fmla="*/ 23 w 31"/>
                <a:gd name="T11" fmla="*/ 0 h 109"/>
                <a:gd name="T12" fmla="*/ 23 w 31"/>
                <a:gd name="T13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09">
                  <a:moveTo>
                    <a:pt x="23" y="0"/>
                  </a:moveTo>
                  <a:lnTo>
                    <a:pt x="8" y="0"/>
                  </a:lnTo>
                  <a:lnTo>
                    <a:pt x="0" y="93"/>
                  </a:lnTo>
                  <a:lnTo>
                    <a:pt x="15" y="109"/>
                  </a:lnTo>
                  <a:lnTo>
                    <a:pt x="31" y="93"/>
                  </a:lnTo>
                  <a:lnTo>
                    <a:pt x="23" y="0"/>
                  </a:lnTo>
                  <a:lnTo>
                    <a:pt x="23" y="0"/>
                  </a:lnTo>
                  <a:close/>
                </a:path>
              </a:pathLst>
            </a:custGeom>
            <a:noFill/>
            <a:ln w="23813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8">
              <a:extLst>
                <a:ext uri="{FF2B5EF4-FFF2-40B4-BE49-F238E27FC236}">
                  <a16:creationId xmlns:a16="http://schemas.microsoft.com/office/drawing/2014/main" id="{FF70589F-5ED5-B546-B809-689344B0F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4644" y="2791570"/>
              <a:ext cx="220662" cy="171450"/>
            </a:xfrm>
            <a:prstGeom prst="rect">
              <a:avLst/>
            </a:prstGeom>
            <a:noFill/>
            <a:ln w="2381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8A7280A-9A2B-E246-9AC7-F9BB00C1D2A0}"/>
              </a:ext>
            </a:extLst>
          </p:cNvPr>
          <p:cNvGrpSpPr/>
          <p:nvPr/>
        </p:nvGrpSpPr>
        <p:grpSpPr>
          <a:xfrm>
            <a:off x="8299844" y="2904211"/>
            <a:ext cx="438974" cy="469017"/>
            <a:chOff x="9402763" y="2408238"/>
            <a:chExt cx="555625" cy="568325"/>
          </a:xfrm>
        </p:grpSpPr>
        <p:sp>
          <p:nvSpPr>
            <p:cNvPr id="70" name="Oval 21">
              <a:extLst>
                <a:ext uri="{FF2B5EF4-FFF2-40B4-BE49-F238E27FC236}">
                  <a16:creationId xmlns:a16="http://schemas.microsoft.com/office/drawing/2014/main" id="{D133E2F7-327E-0949-874A-59BA036518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976" y="2408238"/>
              <a:ext cx="173038" cy="173038"/>
            </a:xfrm>
            <a:prstGeom prst="ellipse">
              <a:avLst/>
            </a:pr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2">
              <a:extLst>
                <a:ext uri="{FF2B5EF4-FFF2-40B4-BE49-F238E27FC236}">
                  <a16:creationId xmlns:a16="http://schemas.microsoft.com/office/drawing/2014/main" id="{7294D2B0-FF63-8A48-8A88-B790C6A7E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2763" y="2630488"/>
              <a:ext cx="271463" cy="346075"/>
            </a:xfrm>
            <a:custGeom>
              <a:avLst/>
              <a:gdLst>
                <a:gd name="T0" fmla="*/ 44 w 44"/>
                <a:gd name="T1" fmla="*/ 0 h 56"/>
                <a:gd name="T2" fmla="*/ 0 w 44"/>
                <a:gd name="T3" fmla="*/ 0 h 56"/>
                <a:gd name="T4" fmla="*/ 14 w 44"/>
                <a:gd name="T5" fmla="*/ 30 h 56"/>
                <a:gd name="T6" fmla="*/ 14 w 44"/>
                <a:gd name="T7" fmla="*/ 56 h 56"/>
                <a:gd name="T8" fmla="*/ 30 w 44"/>
                <a:gd name="T9" fmla="*/ 56 h 56"/>
                <a:gd name="T10" fmla="*/ 30 w 44"/>
                <a:gd name="T11" fmla="*/ 30 h 56"/>
                <a:gd name="T12" fmla="*/ 44 w 44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6">
                  <a:moveTo>
                    <a:pt x="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7" y="26"/>
                    <a:pt x="14" y="30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7" y="26"/>
                    <a:pt x="44" y="16"/>
                    <a:pt x="44" y="0"/>
                  </a:cubicBez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23">
              <a:extLst>
                <a:ext uri="{FF2B5EF4-FFF2-40B4-BE49-F238E27FC236}">
                  <a16:creationId xmlns:a16="http://schemas.microsoft.com/office/drawing/2014/main" id="{DF4AA691-3064-9349-B6D9-70AFFDC2B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3888" y="2630488"/>
              <a:ext cx="49213" cy="173038"/>
            </a:xfrm>
            <a:custGeom>
              <a:avLst/>
              <a:gdLst>
                <a:gd name="T0" fmla="*/ 23 w 31"/>
                <a:gd name="T1" fmla="*/ 0 h 109"/>
                <a:gd name="T2" fmla="*/ 8 w 31"/>
                <a:gd name="T3" fmla="*/ 0 h 109"/>
                <a:gd name="T4" fmla="*/ 0 w 31"/>
                <a:gd name="T5" fmla="*/ 94 h 109"/>
                <a:gd name="T6" fmla="*/ 15 w 31"/>
                <a:gd name="T7" fmla="*/ 109 h 109"/>
                <a:gd name="T8" fmla="*/ 31 w 31"/>
                <a:gd name="T9" fmla="*/ 94 h 109"/>
                <a:gd name="T10" fmla="*/ 23 w 31"/>
                <a:gd name="T11" fmla="*/ 0 h 109"/>
                <a:gd name="T12" fmla="*/ 23 w 31"/>
                <a:gd name="T13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09">
                  <a:moveTo>
                    <a:pt x="23" y="0"/>
                  </a:moveTo>
                  <a:lnTo>
                    <a:pt x="8" y="0"/>
                  </a:lnTo>
                  <a:lnTo>
                    <a:pt x="0" y="94"/>
                  </a:lnTo>
                  <a:lnTo>
                    <a:pt x="15" y="109"/>
                  </a:lnTo>
                  <a:lnTo>
                    <a:pt x="31" y="94"/>
                  </a:lnTo>
                  <a:lnTo>
                    <a:pt x="23" y="0"/>
                  </a:lnTo>
                  <a:lnTo>
                    <a:pt x="23" y="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4">
              <a:extLst>
                <a:ext uri="{FF2B5EF4-FFF2-40B4-BE49-F238E27FC236}">
                  <a16:creationId xmlns:a16="http://schemas.microsoft.com/office/drawing/2014/main" id="{E8EEC7E8-E6BE-FB44-AD74-B14543275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6926" y="2432051"/>
              <a:ext cx="247650" cy="296863"/>
            </a:xfrm>
            <a:custGeom>
              <a:avLst/>
              <a:gdLst>
                <a:gd name="T0" fmla="*/ 0 w 40"/>
                <a:gd name="T1" fmla="*/ 6 h 48"/>
                <a:gd name="T2" fmla="*/ 16 w 40"/>
                <a:gd name="T3" fmla="*/ 0 h 48"/>
                <a:gd name="T4" fmla="*/ 40 w 40"/>
                <a:gd name="T5" fmla="*/ 24 h 48"/>
                <a:gd name="T6" fmla="*/ 16 w 40"/>
                <a:gd name="T7" fmla="*/ 48 h 48"/>
                <a:gd name="T8" fmla="*/ 7 w 40"/>
                <a:gd name="T9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8">
                  <a:moveTo>
                    <a:pt x="0" y="6"/>
                  </a:moveTo>
                  <a:cubicBezTo>
                    <a:pt x="5" y="2"/>
                    <a:pt x="10" y="0"/>
                    <a:pt x="16" y="0"/>
                  </a:cubicBezTo>
                  <a:cubicBezTo>
                    <a:pt x="29" y="0"/>
                    <a:pt x="40" y="11"/>
                    <a:pt x="40" y="24"/>
                  </a:cubicBezTo>
                  <a:cubicBezTo>
                    <a:pt x="40" y="37"/>
                    <a:pt x="29" y="48"/>
                    <a:pt x="16" y="48"/>
                  </a:cubicBezTo>
                  <a:cubicBezTo>
                    <a:pt x="13" y="48"/>
                    <a:pt x="9" y="47"/>
                    <a:pt x="7" y="46"/>
                  </a:cubicBezTo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5">
              <a:extLst>
                <a:ext uri="{FF2B5EF4-FFF2-40B4-BE49-F238E27FC236}">
                  <a16:creationId xmlns:a16="http://schemas.microsoft.com/office/drawing/2014/main" id="{B851B187-3E6F-7046-B4F9-19CFD6A31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3438" y="2408238"/>
              <a:ext cx="234950" cy="228600"/>
            </a:xfrm>
            <a:custGeom>
              <a:avLst/>
              <a:gdLst>
                <a:gd name="T0" fmla="*/ 148 w 148"/>
                <a:gd name="T1" fmla="*/ 0 h 144"/>
                <a:gd name="T2" fmla="*/ 39 w 148"/>
                <a:gd name="T3" fmla="*/ 144 h 144"/>
                <a:gd name="T4" fmla="*/ 0 w 148"/>
                <a:gd name="T5" fmla="*/ 10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8" h="144">
                  <a:moveTo>
                    <a:pt x="148" y="0"/>
                  </a:moveTo>
                  <a:lnTo>
                    <a:pt x="39" y="144"/>
                  </a:lnTo>
                  <a:lnTo>
                    <a:pt x="0" y="101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F1CB090-8B45-514D-9C9C-7262A88398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6076">
            <a:off x="10448024" y="4270537"/>
            <a:ext cx="662257" cy="50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29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 Placeholder 93">
            <a:extLst>
              <a:ext uri="{FF2B5EF4-FFF2-40B4-BE49-F238E27FC236}">
                <a16:creationId xmlns:a16="http://schemas.microsoft.com/office/drawing/2014/main" id="{045D04BB-2CED-4A4A-8E9D-82CF7A53B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F31A249-EA22-4948-90AE-8AAD15ECB9A0}" type="slidenum">
              <a:rPr lang="en-US" smtClean="0"/>
              <a:pPr algn="ctr"/>
              <a:t>3</a:t>
            </a:fld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9A67E52-ABE4-F143-9418-BD85ED6321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45" b="4164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C839AA8E-8688-1B4E-B221-83E1356A42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82000">
                <a:schemeClr val="bg1">
                  <a:alpha val="98000"/>
                </a:schemeClr>
              </a:gs>
              <a:gs pos="16000">
                <a:srgbClr val="FFFFFF"/>
              </a:gs>
              <a:gs pos="0">
                <a:schemeClr val="bg1">
                  <a:alpha val="25000"/>
                </a:schemeClr>
              </a:gs>
              <a:gs pos="100000">
                <a:schemeClr val="bg1">
                  <a:alpha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155060-6E08-694C-90A6-FA993DC6D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6275">
            <a:off x="7829745" y="1788248"/>
            <a:ext cx="3358497" cy="3358497"/>
          </a:xfrm>
          <a:prstGeom prst="rect">
            <a:avLst/>
          </a:prstGeom>
        </p:spPr>
      </p:pic>
      <p:sp>
        <p:nvSpPr>
          <p:cNvPr id="53" name="Slide Number Placeholder 93">
            <a:extLst>
              <a:ext uri="{FF2B5EF4-FFF2-40B4-BE49-F238E27FC236}">
                <a16:creationId xmlns:a16="http://schemas.microsoft.com/office/drawing/2014/main" id="{4F6AB589-C120-3B43-AFC2-9AF08F08ACE4}"/>
              </a:ext>
            </a:extLst>
          </p:cNvPr>
          <p:cNvSpPr txBox="1">
            <a:spLocks/>
          </p:cNvSpPr>
          <p:nvPr/>
        </p:nvSpPr>
        <p:spPr>
          <a:xfrm>
            <a:off x="11221912" y="6310311"/>
            <a:ext cx="365126" cy="365125"/>
          </a:xfrm>
          <a:prstGeom prst="rect">
            <a:avLst/>
          </a:prstGeom>
          <a:solidFill>
            <a:srgbClr val="1A2426"/>
          </a:solidFill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31A249-EA22-4948-90AE-8AAD15ECB9A0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F65DE14-909F-464C-B585-B6AF40F67B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245" y="5863024"/>
            <a:ext cx="2071100" cy="746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48EDF15-788F-AA47-9D00-BA31212E31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714" y="5877269"/>
            <a:ext cx="1756402" cy="60367"/>
          </a:xfrm>
          <a:prstGeom prst="rect">
            <a:avLst/>
          </a:prstGeom>
        </p:spPr>
      </p:pic>
      <p:sp>
        <p:nvSpPr>
          <p:cNvPr id="41" name="Subtitle 63">
            <a:extLst>
              <a:ext uri="{FF2B5EF4-FFF2-40B4-BE49-F238E27FC236}">
                <a16:creationId xmlns:a16="http://schemas.microsoft.com/office/drawing/2014/main" id="{7FD4A675-7E01-BE43-A155-384326CA1559}"/>
              </a:ext>
            </a:extLst>
          </p:cNvPr>
          <p:cNvSpPr txBox="1">
            <a:spLocks/>
          </p:cNvSpPr>
          <p:nvPr/>
        </p:nvSpPr>
        <p:spPr>
          <a:xfrm>
            <a:off x="1393632" y="812995"/>
            <a:ext cx="3741410" cy="443198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UML Diagram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3BEBD96-1BF1-2E4D-996D-17A0D85D860A}"/>
              </a:ext>
            </a:extLst>
          </p:cNvPr>
          <p:cNvGrpSpPr/>
          <p:nvPr/>
        </p:nvGrpSpPr>
        <p:grpSpPr>
          <a:xfrm>
            <a:off x="-1" y="1306899"/>
            <a:ext cx="12192002" cy="5551101"/>
            <a:chOff x="-1" y="1306899"/>
            <a:chExt cx="12192002" cy="555110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50E365-FCB0-924E-B70E-EC21EF494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4470" y="6370677"/>
              <a:ext cx="7937530" cy="48651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9889861F-6857-BF44-B251-78976A508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9499" y="5559552"/>
              <a:ext cx="4922502" cy="90957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07CD8CE-BE84-3642-8A14-F8E076BC6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306899"/>
              <a:ext cx="7269499" cy="55511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070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 Placeholder 93">
            <a:extLst>
              <a:ext uri="{FF2B5EF4-FFF2-40B4-BE49-F238E27FC236}">
                <a16:creationId xmlns:a16="http://schemas.microsoft.com/office/drawing/2014/main" id="{045D04BB-2CED-4A4A-8E9D-82CF7A53B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F31A249-EA22-4948-90AE-8AAD15ECB9A0}" type="slidenum">
              <a:rPr lang="en-US" smtClean="0"/>
              <a:pPr algn="ctr"/>
              <a:t>4</a:t>
            </a:fld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9A67E52-ABE4-F143-9418-BD85ED6321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45" b="4164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C839AA8E-8688-1B4E-B221-83E1356A42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82000">
                <a:schemeClr val="bg1">
                  <a:alpha val="98000"/>
                </a:schemeClr>
              </a:gs>
              <a:gs pos="16000">
                <a:srgbClr val="FFFFFF"/>
              </a:gs>
              <a:gs pos="0">
                <a:schemeClr val="bg1">
                  <a:alpha val="25000"/>
                </a:schemeClr>
              </a:gs>
              <a:gs pos="100000">
                <a:schemeClr val="bg1">
                  <a:alpha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Subtitle 63">
            <a:extLst>
              <a:ext uri="{FF2B5EF4-FFF2-40B4-BE49-F238E27FC236}">
                <a16:creationId xmlns:a16="http://schemas.microsoft.com/office/drawing/2014/main" id="{7FD4A675-7E01-BE43-A155-384326CA1559}"/>
              </a:ext>
            </a:extLst>
          </p:cNvPr>
          <p:cNvSpPr txBox="1">
            <a:spLocks/>
          </p:cNvSpPr>
          <p:nvPr/>
        </p:nvSpPr>
        <p:spPr>
          <a:xfrm>
            <a:off x="1872378" y="757559"/>
            <a:ext cx="3619581" cy="443198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Sequence Diagram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A398982-87DB-6B45-85E3-04E171FF44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207" y="1816541"/>
            <a:ext cx="3196867" cy="23976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98C0D77-EE6C-1C46-BCE5-AAD21C60C8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4324">
            <a:off x="8192124" y="3868506"/>
            <a:ext cx="1981955" cy="166037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4A90474-9496-6446-92C1-778E6D21DA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154" y="5656039"/>
            <a:ext cx="4542846" cy="1201960"/>
          </a:xfrm>
          <a:prstGeom prst="rect">
            <a:avLst/>
          </a:prstGeom>
        </p:spPr>
      </p:pic>
      <p:sp>
        <p:nvSpPr>
          <p:cNvPr id="29" name="Slide Number Placeholder 93">
            <a:extLst>
              <a:ext uri="{FF2B5EF4-FFF2-40B4-BE49-F238E27FC236}">
                <a16:creationId xmlns:a16="http://schemas.microsoft.com/office/drawing/2014/main" id="{E3C5A45A-68F5-E248-9FDE-637E5D7521C0}"/>
              </a:ext>
            </a:extLst>
          </p:cNvPr>
          <p:cNvSpPr txBox="1">
            <a:spLocks/>
          </p:cNvSpPr>
          <p:nvPr/>
        </p:nvSpPr>
        <p:spPr>
          <a:xfrm>
            <a:off x="11141074" y="6269264"/>
            <a:ext cx="365126" cy="365125"/>
          </a:xfrm>
          <a:prstGeom prst="rect">
            <a:avLst/>
          </a:prstGeom>
          <a:solidFill>
            <a:srgbClr val="1A2426"/>
          </a:solidFill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31A249-EA22-4948-90AE-8AAD15ECB9A0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A4302DC-A261-CA44-979E-6B0669E726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" y="1200757"/>
            <a:ext cx="7633451" cy="565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06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39A67E52-ABE4-F143-9418-BD85ED6321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45" b="4164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C839AA8E-8688-1B4E-B221-83E1356A42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82000">
                <a:schemeClr val="bg1">
                  <a:alpha val="98000"/>
                </a:schemeClr>
              </a:gs>
              <a:gs pos="16000">
                <a:srgbClr val="FFFFFF"/>
              </a:gs>
              <a:gs pos="0">
                <a:schemeClr val="bg1">
                  <a:alpha val="25000"/>
                </a:schemeClr>
              </a:gs>
              <a:gs pos="100000">
                <a:schemeClr val="bg1">
                  <a:alpha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4" name="Slide Number Placeholder 93">
            <a:extLst>
              <a:ext uri="{FF2B5EF4-FFF2-40B4-BE49-F238E27FC236}">
                <a16:creationId xmlns:a16="http://schemas.microsoft.com/office/drawing/2014/main" id="{045D04BB-2CED-4A4A-8E9D-82CF7A53B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F31A249-EA22-4948-90AE-8AAD15ECB9A0}" type="slidenum">
              <a:rPr lang="en-US" smtClean="0"/>
              <a:pPr algn="ctr"/>
              <a:t>5</a:t>
            </a:fld>
            <a:endParaRPr lang="en-US"/>
          </a:p>
        </p:txBody>
      </p:sp>
      <p:sp>
        <p:nvSpPr>
          <p:cNvPr id="41" name="Subtitle 63">
            <a:extLst>
              <a:ext uri="{FF2B5EF4-FFF2-40B4-BE49-F238E27FC236}">
                <a16:creationId xmlns:a16="http://schemas.microsoft.com/office/drawing/2014/main" id="{7FD4A675-7E01-BE43-A155-384326CA1559}"/>
              </a:ext>
            </a:extLst>
          </p:cNvPr>
          <p:cNvSpPr txBox="1">
            <a:spLocks/>
          </p:cNvSpPr>
          <p:nvPr/>
        </p:nvSpPr>
        <p:spPr>
          <a:xfrm>
            <a:off x="1761853" y="928419"/>
            <a:ext cx="3861635" cy="443198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Completed Features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B62394-1E82-CF4E-A091-B75213F61F14}"/>
              </a:ext>
            </a:extLst>
          </p:cNvPr>
          <p:cNvSpPr/>
          <p:nvPr/>
        </p:nvSpPr>
        <p:spPr>
          <a:xfrm>
            <a:off x="1132133" y="1764421"/>
            <a:ext cx="5637272" cy="4257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marL="285750" lvl="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Search for the nearest bathrooms by location text</a:t>
            </a:r>
          </a:p>
          <a:p>
            <a:pPr marL="285750" lvl="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Filter a list of the bathrooms by unisex, ADA accessible, and/or changing table  </a:t>
            </a:r>
          </a:p>
          <a:p>
            <a:pPr marL="285750" lvl="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Prioritize the nearest bathrooms found by the most upvotes, directions to access the bathroom, or comments provided</a:t>
            </a:r>
          </a:p>
          <a:p>
            <a:pPr marL="285750" lvl="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Display the available accessibility of unisex, ADA accessible and/or changing table using icons for each bathroom location </a:t>
            </a:r>
          </a:p>
          <a:p>
            <a:pPr marL="285750" lvl="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Display the number of upvotes and downvotes with icons</a:t>
            </a:r>
          </a:p>
          <a:p>
            <a:pPr marL="285750" lvl="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Sync each bathroom location as a hyperlink that renders a Google map using the latitude and longitude of the bathroom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Display an error message if the user does not enter a search string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Display an error message if the request to get bathrooms from Refuge Restrooms API fails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784CAA-DD68-454A-BE63-14BCAEBED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764" y="1468972"/>
            <a:ext cx="4511324" cy="38572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6F795C0-3872-E44F-A249-4C63B0031D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56039"/>
            <a:ext cx="12192000" cy="1201960"/>
          </a:xfrm>
          <a:prstGeom prst="rect">
            <a:avLst/>
          </a:prstGeom>
        </p:spPr>
      </p:pic>
      <p:sp>
        <p:nvSpPr>
          <p:cNvPr id="19" name="Slide Number Placeholder 93">
            <a:extLst>
              <a:ext uri="{FF2B5EF4-FFF2-40B4-BE49-F238E27FC236}">
                <a16:creationId xmlns:a16="http://schemas.microsoft.com/office/drawing/2014/main" id="{E7F56B57-6C0B-724E-B902-CD700611EBBA}"/>
              </a:ext>
            </a:extLst>
          </p:cNvPr>
          <p:cNvSpPr txBox="1">
            <a:spLocks/>
          </p:cNvSpPr>
          <p:nvPr/>
        </p:nvSpPr>
        <p:spPr>
          <a:xfrm>
            <a:off x="11141074" y="6269264"/>
            <a:ext cx="365126" cy="365125"/>
          </a:xfrm>
          <a:prstGeom prst="rect">
            <a:avLst/>
          </a:prstGeom>
          <a:solidFill>
            <a:srgbClr val="1A2426"/>
          </a:solidFill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31A249-EA22-4948-90AE-8AAD15ECB9A0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0" name="Slide Number Placeholder 93">
            <a:extLst>
              <a:ext uri="{FF2B5EF4-FFF2-40B4-BE49-F238E27FC236}">
                <a16:creationId xmlns:a16="http://schemas.microsoft.com/office/drawing/2014/main" id="{E2F9D929-4FC9-024D-BC4F-9C946F81F893}"/>
              </a:ext>
            </a:extLst>
          </p:cNvPr>
          <p:cNvSpPr txBox="1">
            <a:spLocks/>
          </p:cNvSpPr>
          <p:nvPr/>
        </p:nvSpPr>
        <p:spPr>
          <a:xfrm>
            <a:off x="11141074" y="6269264"/>
            <a:ext cx="365126" cy="365125"/>
          </a:xfrm>
          <a:prstGeom prst="rect">
            <a:avLst/>
          </a:prstGeom>
          <a:solidFill>
            <a:srgbClr val="1A2426"/>
          </a:solidFill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31A249-EA22-4948-90AE-8AAD15ECB9A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108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D1727E48-63C0-9F4D-BAAA-040E4952F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941"/>
            <a:ext cx="12192001" cy="2792556"/>
          </a:xfrm>
          <a:prstGeom prst="rect">
            <a:avLst/>
          </a:prstGeom>
        </p:spPr>
      </p:pic>
      <p:sp>
        <p:nvSpPr>
          <p:cNvPr id="94" name="Slide Number Placeholder 93">
            <a:extLst>
              <a:ext uri="{FF2B5EF4-FFF2-40B4-BE49-F238E27FC236}">
                <a16:creationId xmlns:a16="http://schemas.microsoft.com/office/drawing/2014/main" id="{045D04BB-2CED-4A4A-8E9D-82CF7A53B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F31A249-EA22-4948-90AE-8AAD15ECB9A0}" type="slidenum">
              <a:rPr lang="en-US" smtClean="0"/>
              <a:pPr algn="ctr"/>
              <a:t>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B62394-1E82-CF4E-A091-B75213F61F14}"/>
              </a:ext>
            </a:extLst>
          </p:cNvPr>
          <p:cNvSpPr/>
          <p:nvPr/>
        </p:nvSpPr>
        <p:spPr>
          <a:xfrm>
            <a:off x="2695503" y="3958294"/>
            <a:ext cx="7619960" cy="18979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marL="285750" lvl="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Python GUI development choosing an optimal Python framework </a:t>
            </a:r>
          </a:p>
          <a:p>
            <a:pPr marL="285750" lvl="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Preserving state of the users’ selected criteria</a:t>
            </a:r>
          </a:p>
          <a:p>
            <a:pPr marL="285750" lvl="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Getting the results from the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hlinkClick r:id="rId4"/>
              </a:rPr>
              <a:t>Refuge Restrooms API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saving into Python</a:t>
            </a:r>
          </a:p>
          <a:p>
            <a:pPr marL="285750" lvl="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Setting up the interactions among every class</a:t>
            </a:r>
          </a:p>
          <a:p>
            <a:pPr marL="285750" lvl="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Setting up the state of the backend-frontend interaction</a:t>
            </a:r>
          </a:p>
        </p:txBody>
      </p:sp>
      <p:sp>
        <p:nvSpPr>
          <p:cNvPr id="41" name="Subtitle 63">
            <a:extLst>
              <a:ext uri="{FF2B5EF4-FFF2-40B4-BE49-F238E27FC236}">
                <a16:creationId xmlns:a16="http://schemas.microsoft.com/office/drawing/2014/main" id="{7FD4A675-7E01-BE43-A155-384326CA1559}"/>
              </a:ext>
            </a:extLst>
          </p:cNvPr>
          <p:cNvSpPr txBox="1">
            <a:spLocks/>
          </p:cNvSpPr>
          <p:nvPr/>
        </p:nvSpPr>
        <p:spPr>
          <a:xfrm>
            <a:off x="4581326" y="1165738"/>
            <a:ext cx="3299558" cy="443198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Challenges Faced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CE2CA3-5D5B-4140-92C2-F82F2A8F5447}"/>
              </a:ext>
            </a:extLst>
          </p:cNvPr>
          <p:cNvSpPr/>
          <p:nvPr/>
        </p:nvSpPr>
        <p:spPr>
          <a:xfrm rot="10800000" flipV="1">
            <a:off x="2821577" y="2605814"/>
            <a:ext cx="823186" cy="823186"/>
          </a:xfrm>
          <a:prstGeom prst="rect">
            <a:avLst/>
          </a:prstGeom>
          <a:gradFill>
            <a:gsLst>
              <a:gs pos="0">
                <a:srgbClr val="F6DEB0"/>
              </a:gs>
              <a:gs pos="100000">
                <a:srgbClr val="E68A37"/>
              </a:gs>
            </a:gsLst>
            <a:lin ang="27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Isosceles Triangle 37">
            <a:extLst>
              <a:ext uri="{FF2B5EF4-FFF2-40B4-BE49-F238E27FC236}">
                <a16:creationId xmlns:a16="http://schemas.microsoft.com/office/drawing/2014/main" id="{61A38DD4-054D-DD4D-8C13-2FFF7BED05D4}"/>
              </a:ext>
            </a:extLst>
          </p:cNvPr>
          <p:cNvSpPr/>
          <p:nvPr/>
        </p:nvSpPr>
        <p:spPr>
          <a:xfrm>
            <a:off x="2695503" y="2605813"/>
            <a:ext cx="126074" cy="177801"/>
          </a:xfrm>
          <a:prstGeom prst="triangle">
            <a:avLst>
              <a:gd name="adj" fmla="val 100000"/>
            </a:avLst>
          </a:prstGeom>
          <a:solidFill>
            <a:srgbClr val="B751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40">
            <a:extLst>
              <a:ext uri="{FF2B5EF4-FFF2-40B4-BE49-F238E27FC236}">
                <a16:creationId xmlns:a16="http://schemas.microsoft.com/office/drawing/2014/main" id="{2894C590-4EC0-BE4E-8F77-F6B3D8C67057}"/>
              </a:ext>
            </a:extLst>
          </p:cNvPr>
          <p:cNvSpPr/>
          <p:nvPr/>
        </p:nvSpPr>
        <p:spPr>
          <a:xfrm flipH="1">
            <a:off x="3645770" y="2605813"/>
            <a:ext cx="126042" cy="177801"/>
          </a:xfrm>
          <a:prstGeom prst="triangle">
            <a:avLst>
              <a:gd name="adj" fmla="val 100000"/>
            </a:avLst>
          </a:prstGeom>
          <a:solidFill>
            <a:srgbClr val="B751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8294A8D-9519-3146-8FE1-EA4DF3ED45F3}"/>
              </a:ext>
            </a:extLst>
          </p:cNvPr>
          <p:cNvGrpSpPr/>
          <p:nvPr/>
        </p:nvGrpSpPr>
        <p:grpSpPr>
          <a:xfrm>
            <a:off x="3036642" y="2792656"/>
            <a:ext cx="438974" cy="469017"/>
            <a:chOff x="9402763" y="2408238"/>
            <a:chExt cx="555625" cy="568325"/>
          </a:xfrm>
        </p:grpSpPr>
        <p:sp>
          <p:nvSpPr>
            <p:cNvPr id="25" name="Oval 21">
              <a:extLst>
                <a:ext uri="{FF2B5EF4-FFF2-40B4-BE49-F238E27FC236}">
                  <a16:creationId xmlns:a16="http://schemas.microsoft.com/office/drawing/2014/main" id="{95311E3C-4489-B945-9388-7F382D010F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976" y="2408238"/>
              <a:ext cx="173038" cy="173038"/>
            </a:xfrm>
            <a:prstGeom prst="ellipse">
              <a:avLst/>
            </a:pr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6480C07D-0CFF-BD44-AE9D-F9A6B4BF146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2763" y="2630488"/>
              <a:ext cx="271463" cy="346075"/>
            </a:xfrm>
            <a:custGeom>
              <a:avLst/>
              <a:gdLst>
                <a:gd name="T0" fmla="*/ 44 w 44"/>
                <a:gd name="T1" fmla="*/ 0 h 56"/>
                <a:gd name="T2" fmla="*/ 0 w 44"/>
                <a:gd name="T3" fmla="*/ 0 h 56"/>
                <a:gd name="T4" fmla="*/ 14 w 44"/>
                <a:gd name="T5" fmla="*/ 30 h 56"/>
                <a:gd name="T6" fmla="*/ 14 w 44"/>
                <a:gd name="T7" fmla="*/ 56 h 56"/>
                <a:gd name="T8" fmla="*/ 30 w 44"/>
                <a:gd name="T9" fmla="*/ 56 h 56"/>
                <a:gd name="T10" fmla="*/ 30 w 44"/>
                <a:gd name="T11" fmla="*/ 30 h 56"/>
                <a:gd name="T12" fmla="*/ 44 w 44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6">
                  <a:moveTo>
                    <a:pt x="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7" y="26"/>
                    <a:pt x="14" y="30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7" y="26"/>
                    <a:pt x="44" y="16"/>
                    <a:pt x="44" y="0"/>
                  </a:cubicBez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02DEC641-0D00-F244-8F59-D29921CCD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3888" y="2630488"/>
              <a:ext cx="49213" cy="173038"/>
            </a:xfrm>
            <a:custGeom>
              <a:avLst/>
              <a:gdLst>
                <a:gd name="T0" fmla="*/ 23 w 31"/>
                <a:gd name="T1" fmla="*/ 0 h 109"/>
                <a:gd name="T2" fmla="*/ 8 w 31"/>
                <a:gd name="T3" fmla="*/ 0 h 109"/>
                <a:gd name="T4" fmla="*/ 0 w 31"/>
                <a:gd name="T5" fmla="*/ 94 h 109"/>
                <a:gd name="T6" fmla="*/ 15 w 31"/>
                <a:gd name="T7" fmla="*/ 109 h 109"/>
                <a:gd name="T8" fmla="*/ 31 w 31"/>
                <a:gd name="T9" fmla="*/ 94 h 109"/>
                <a:gd name="T10" fmla="*/ 23 w 31"/>
                <a:gd name="T11" fmla="*/ 0 h 109"/>
                <a:gd name="T12" fmla="*/ 23 w 31"/>
                <a:gd name="T13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09">
                  <a:moveTo>
                    <a:pt x="23" y="0"/>
                  </a:moveTo>
                  <a:lnTo>
                    <a:pt x="8" y="0"/>
                  </a:lnTo>
                  <a:lnTo>
                    <a:pt x="0" y="94"/>
                  </a:lnTo>
                  <a:lnTo>
                    <a:pt x="15" y="109"/>
                  </a:lnTo>
                  <a:lnTo>
                    <a:pt x="31" y="94"/>
                  </a:lnTo>
                  <a:lnTo>
                    <a:pt x="23" y="0"/>
                  </a:lnTo>
                  <a:lnTo>
                    <a:pt x="23" y="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B992962A-FC9B-8740-9C8D-9882F5F3B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6926" y="2432051"/>
              <a:ext cx="247650" cy="296863"/>
            </a:xfrm>
            <a:custGeom>
              <a:avLst/>
              <a:gdLst>
                <a:gd name="T0" fmla="*/ 0 w 40"/>
                <a:gd name="T1" fmla="*/ 6 h 48"/>
                <a:gd name="T2" fmla="*/ 16 w 40"/>
                <a:gd name="T3" fmla="*/ 0 h 48"/>
                <a:gd name="T4" fmla="*/ 40 w 40"/>
                <a:gd name="T5" fmla="*/ 24 h 48"/>
                <a:gd name="T6" fmla="*/ 16 w 40"/>
                <a:gd name="T7" fmla="*/ 48 h 48"/>
                <a:gd name="T8" fmla="*/ 7 w 40"/>
                <a:gd name="T9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8">
                  <a:moveTo>
                    <a:pt x="0" y="6"/>
                  </a:moveTo>
                  <a:cubicBezTo>
                    <a:pt x="5" y="2"/>
                    <a:pt x="10" y="0"/>
                    <a:pt x="16" y="0"/>
                  </a:cubicBezTo>
                  <a:cubicBezTo>
                    <a:pt x="29" y="0"/>
                    <a:pt x="40" y="11"/>
                    <a:pt x="40" y="24"/>
                  </a:cubicBezTo>
                  <a:cubicBezTo>
                    <a:pt x="40" y="37"/>
                    <a:pt x="29" y="48"/>
                    <a:pt x="16" y="48"/>
                  </a:cubicBezTo>
                  <a:cubicBezTo>
                    <a:pt x="13" y="48"/>
                    <a:pt x="9" y="47"/>
                    <a:pt x="7" y="46"/>
                  </a:cubicBezTo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38DAE132-FEF5-6D43-BF65-C1047F0E3F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3438" y="2408238"/>
              <a:ext cx="234950" cy="228600"/>
            </a:xfrm>
            <a:custGeom>
              <a:avLst/>
              <a:gdLst>
                <a:gd name="T0" fmla="*/ 148 w 148"/>
                <a:gd name="T1" fmla="*/ 0 h 144"/>
                <a:gd name="T2" fmla="*/ 39 w 148"/>
                <a:gd name="T3" fmla="*/ 144 h 144"/>
                <a:gd name="T4" fmla="*/ 0 w 148"/>
                <a:gd name="T5" fmla="*/ 10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8" h="144">
                  <a:moveTo>
                    <a:pt x="148" y="0"/>
                  </a:moveTo>
                  <a:lnTo>
                    <a:pt x="39" y="144"/>
                  </a:lnTo>
                  <a:lnTo>
                    <a:pt x="0" y="101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0388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39A67E52-ABE4-F143-9418-BD85ED6321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45" b="4164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C839AA8E-8688-1B4E-B221-83E1356A42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82000">
                <a:schemeClr val="bg1">
                  <a:alpha val="98000"/>
                </a:schemeClr>
              </a:gs>
              <a:gs pos="16000">
                <a:srgbClr val="FFFFFF"/>
              </a:gs>
              <a:gs pos="0">
                <a:schemeClr val="bg1">
                  <a:alpha val="25000"/>
                </a:schemeClr>
              </a:gs>
              <a:gs pos="100000">
                <a:schemeClr val="bg1">
                  <a:alpha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CEA730C-6104-FB4C-B665-D9AD05FE20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56039"/>
            <a:ext cx="12192000" cy="1201960"/>
          </a:xfrm>
          <a:prstGeom prst="rect">
            <a:avLst/>
          </a:prstGeom>
        </p:spPr>
      </p:pic>
      <p:sp>
        <p:nvSpPr>
          <p:cNvPr id="94" name="Slide Number Placeholder 93">
            <a:extLst>
              <a:ext uri="{FF2B5EF4-FFF2-40B4-BE49-F238E27FC236}">
                <a16:creationId xmlns:a16="http://schemas.microsoft.com/office/drawing/2014/main" id="{045D04BB-2CED-4A4A-8E9D-82CF7A53B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7650" y="6190090"/>
            <a:ext cx="365126" cy="365125"/>
          </a:xfrm>
        </p:spPr>
        <p:txBody>
          <a:bodyPr/>
          <a:lstStyle/>
          <a:p>
            <a:pPr algn="ctr"/>
            <a:fld id="{4F31A249-EA22-4948-90AE-8AAD15ECB9A0}" type="slidenum">
              <a:rPr lang="en-US" smtClean="0"/>
              <a:pPr algn="ctr"/>
              <a:t>7</a:t>
            </a:fld>
            <a:endParaRPr lang="en-US"/>
          </a:p>
        </p:txBody>
      </p:sp>
      <p:sp>
        <p:nvSpPr>
          <p:cNvPr id="41" name="Subtitle 63">
            <a:extLst>
              <a:ext uri="{FF2B5EF4-FFF2-40B4-BE49-F238E27FC236}">
                <a16:creationId xmlns:a16="http://schemas.microsoft.com/office/drawing/2014/main" id="{7FD4A675-7E01-BE43-A155-384326CA1559}"/>
              </a:ext>
            </a:extLst>
          </p:cNvPr>
          <p:cNvSpPr txBox="1">
            <a:spLocks/>
          </p:cNvSpPr>
          <p:nvPr/>
        </p:nvSpPr>
        <p:spPr>
          <a:xfrm>
            <a:off x="5007652" y="932144"/>
            <a:ext cx="1224695" cy="443198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A105BD-9AFF-D14D-9F0E-1EC893F377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403" y="1316538"/>
            <a:ext cx="5840597" cy="54772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1037AD-5183-E546-8D82-F4DC513593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526" y="2411518"/>
            <a:ext cx="3575736" cy="2702871"/>
          </a:xfrm>
          <a:prstGeom prst="rect">
            <a:avLst/>
          </a:prstGeom>
        </p:spPr>
      </p:pic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EE2254AF-7364-E845-A80D-7A83F9A1AC74}"/>
              </a:ext>
            </a:extLst>
          </p:cNvPr>
          <p:cNvCxnSpPr>
            <a:cxnSpLocks/>
          </p:cNvCxnSpPr>
          <p:nvPr/>
        </p:nvCxnSpPr>
        <p:spPr>
          <a:xfrm>
            <a:off x="4634882" y="4055166"/>
            <a:ext cx="735848" cy="343098"/>
          </a:xfrm>
          <a:prstGeom prst="bentConnector3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5BC14EC7-B67D-344B-B46A-9F9F8DCB68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2017">
            <a:off x="6206634" y="4322463"/>
            <a:ext cx="1612759" cy="1209569"/>
          </a:xfrm>
          <a:prstGeom prst="rect">
            <a:avLst/>
          </a:prstGeom>
        </p:spPr>
      </p:pic>
      <p:sp>
        <p:nvSpPr>
          <p:cNvPr id="25" name="Slide Number Placeholder 93">
            <a:extLst>
              <a:ext uri="{FF2B5EF4-FFF2-40B4-BE49-F238E27FC236}">
                <a16:creationId xmlns:a16="http://schemas.microsoft.com/office/drawing/2014/main" id="{FD7157CD-1897-1340-B828-983B8BC58DBE}"/>
              </a:ext>
            </a:extLst>
          </p:cNvPr>
          <p:cNvSpPr txBox="1">
            <a:spLocks/>
          </p:cNvSpPr>
          <p:nvPr/>
        </p:nvSpPr>
        <p:spPr>
          <a:xfrm>
            <a:off x="11177650" y="6190090"/>
            <a:ext cx="365126" cy="365125"/>
          </a:xfrm>
          <a:prstGeom prst="rect">
            <a:avLst/>
          </a:prstGeom>
          <a:solidFill>
            <a:srgbClr val="1A2426"/>
          </a:solidFill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31A249-EA22-4948-90AE-8AAD15ECB9A0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A9619A8-3B91-1245-881B-3A29F743FA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11" y="1736012"/>
            <a:ext cx="4108994" cy="444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841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0">
      <a:majorFont>
        <a:latin typeface="Segoe UI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2799</TotalTime>
  <Words>322</Words>
  <Application>Microsoft Macintosh PowerPoint</Application>
  <PresentationFormat>Widescreen</PresentationFormat>
  <Paragraphs>58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Apple Chancery</vt:lpstr>
      <vt:lpstr>Arial</vt:lpstr>
      <vt:lpstr>Calibri</vt:lpstr>
      <vt:lpstr>Segoe UI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Thanks Giving Presentation</dc:title>
  <dc:creator>Roy Christopher</dc:creator>
  <cp:lastModifiedBy>Microsoft Office User</cp:lastModifiedBy>
  <cp:revision>116</cp:revision>
  <dcterms:created xsi:type="dcterms:W3CDTF">2019-07-22T03:46:36Z</dcterms:created>
  <dcterms:modified xsi:type="dcterms:W3CDTF">2021-07-07T06:17:44Z</dcterms:modified>
</cp:coreProperties>
</file>